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4" r:id="rId7"/>
    <p:sldId id="285" r:id="rId8"/>
    <p:sldId id="282" r:id="rId9"/>
    <p:sldId id="280" r:id="rId10"/>
    <p:sldId id="265" r:id="rId11"/>
    <p:sldId id="266" r:id="rId12"/>
    <p:sldId id="267" r:id="rId13"/>
    <p:sldId id="268" r:id="rId14"/>
    <p:sldId id="269" r:id="rId15"/>
    <p:sldId id="270" r:id="rId16"/>
    <p:sldId id="281" r:id="rId17"/>
    <p:sldId id="271" r:id="rId18"/>
    <p:sldId id="272" r:id="rId19"/>
    <p:sldId id="273" r:id="rId20"/>
    <p:sldId id="274" r:id="rId21"/>
    <p:sldId id="275" r:id="rId22"/>
    <p:sldId id="276" r:id="rId23"/>
    <p:sldId id="277" r:id="rId24"/>
    <p:sldId id="278" r:id="rId25"/>
    <p:sldId id="283" r:id="rId26"/>
    <p:sldId id="286" r:id="rId27"/>
    <p:sldId id="287" r:id="rId28"/>
    <p:sldId id="284"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344529"/>
    <a:srgbClr val="2B3922"/>
    <a:srgbClr val="2E3722"/>
    <a:srgbClr val="FCF7F1"/>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19" autoAdjust="0"/>
  </p:normalViewPr>
  <p:slideViewPr>
    <p:cSldViewPr snapToGrid="0">
      <p:cViewPr>
        <p:scale>
          <a:sx n="81" d="100"/>
          <a:sy n="81" d="100"/>
        </p:scale>
        <p:origin x="-30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70FE8-F03C-42B6-B820-3AF472074BF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80F5F7D6-65F1-4FFC-8C52-05C6552616F4}">
      <dgm:prSet phldrT="[Text]" custT="1"/>
      <dgm:spPr/>
      <dgm:t>
        <a:bodyPr/>
        <a:lstStyle/>
        <a:p>
          <a:pPr>
            <a:buFont typeface="Wingdings" panose="05000000000000000000" pitchFamily="2" charset="2"/>
            <a:buChar char=""/>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Admin Aspect:</a:t>
          </a:r>
          <a:endParaRPr lang="en-IN" sz="2800" dirty="0"/>
        </a:p>
      </dgm:t>
    </dgm:pt>
    <dgm:pt modelId="{FBFA38ED-9661-422E-B29D-6B61B16A443D}" type="parTrans" cxnId="{E9F3DFC0-F1E9-4702-8B7D-FACD56894DC0}">
      <dgm:prSet/>
      <dgm:spPr/>
      <dgm:t>
        <a:bodyPr/>
        <a:lstStyle/>
        <a:p>
          <a:endParaRPr lang="en-IN"/>
        </a:p>
      </dgm:t>
    </dgm:pt>
    <dgm:pt modelId="{5227A2BE-2583-4FCE-AB3E-41555A00F3E6}" type="sibTrans" cxnId="{E9F3DFC0-F1E9-4702-8B7D-FACD56894DC0}">
      <dgm:prSet/>
      <dgm:spPr/>
      <dgm:t>
        <a:bodyPr/>
        <a:lstStyle/>
        <a:p>
          <a:endParaRPr lang="en-IN"/>
        </a:p>
      </dgm:t>
    </dgm:pt>
    <dgm:pt modelId="{7F0F659B-575C-4B50-8B8E-6E20F61FC6EF}">
      <dgm:prSet phldrT="[Tex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Add/update/view/delete Menu with their details in database</a:t>
          </a:r>
          <a:endParaRPr lang="en-IN" sz="1800" dirty="0"/>
        </a:p>
      </dgm:t>
    </dgm:pt>
    <dgm:pt modelId="{3072144C-617F-49EF-A2C8-2446E35F601C}" type="parTrans" cxnId="{866E2966-028B-4DAD-87D3-BC1D57D84A8C}">
      <dgm:prSet/>
      <dgm:spPr/>
      <dgm:t>
        <a:bodyPr/>
        <a:lstStyle/>
        <a:p>
          <a:endParaRPr lang="en-IN"/>
        </a:p>
      </dgm:t>
    </dgm:pt>
    <dgm:pt modelId="{3D9EE6F2-8789-4207-B499-FBDADE83FDBA}" type="sibTrans" cxnId="{866E2966-028B-4DAD-87D3-BC1D57D84A8C}">
      <dgm:prSet/>
      <dgm:spPr/>
      <dgm:t>
        <a:bodyPr/>
        <a:lstStyle/>
        <a:p>
          <a:endParaRPr lang="en-IN"/>
        </a:p>
      </dgm:t>
    </dgm:pt>
    <dgm:pt modelId="{3539FB36-F2F9-4290-B67C-DA1404244CAE}">
      <dgm:prSet phldrT="[Text]" custT="1"/>
      <dgm:spPr/>
      <dgm:t>
        <a:bodyPr/>
        <a:lstStyle/>
        <a:p>
          <a:pPr>
            <a:buFont typeface="Wingdings" panose="05000000000000000000" pitchFamily="2" charset="2"/>
            <a:buChar char=""/>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Visitor:</a:t>
          </a:r>
          <a:endParaRPr lang="en-IN" sz="1800" dirty="0"/>
        </a:p>
      </dgm:t>
    </dgm:pt>
    <dgm:pt modelId="{D378AEA7-1DDD-4F2B-AEE8-84B29B075D00}" type="parTrans" cxnId="{DEF611E2-B941-4BDA-8243-63E640B7BD6F}">
      <dgm:prSet/>
      <dgm:spPr/>
      <dgm:t>
        <a:bodyPr/>
        <a:lstStyle/>
        <a:p>
          <a:endParaRPr lang="en-IN"/>
        </a:p>
      </dgm:t>
    </dgm:pt>
    <dgm:pt modelId="{C937E3D4-9742-48B6-9B70-3BAE39F92156}" type="sibTrans" cxnId="{DEF611E2-B941-4BDA-8243-63E640B7BD6F}">
      <dgm:prSet/>
      <dgm:spPr/>
      <dgm:t>
        <a:bodyPr/>
        <a:lstStyle/>
        <a:p>
          <a:endParaRPr lang="en-IN"/>
        </a:p>
      </dgm:t>
    </dgm:pt>
    <dgm:pt modelId="{393FC495-399F-41B9-822B-7D10F32E1569}">
      <dgm:prSet phldrT="[Tex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View Menu added by admin</a:t>
          </a:r>
          <a:endParaRPr lang="en-IN" sz="1800" dirty="0"/>
        </a:p>
      </dgm:t>
    </dgm:pt>
    <dgm:pt modelId="{BB9CCB19-733B-4898-9B8C-EB4707EABEAA}" type="parTrans" cxnId="{F4EAFB45-4B7D-46B9-A778-F8F6454A70B5}">
      <dgm:prSet/>
      <dgm:spPr/>
      <dgm:t>
        <a:bodyPr/>
        <a:lstStyle/>
        <a:p>
          <a:endParaRPr lang="en-IN"/>
        </a:p>
      </dgm:t>
    </dgm:pt>
    <dgm:pt modelId="{4F1AB314-C397-42C5-9A3C-4ADA21D24156}" type="sibTrans" cxnId="{F4EAFB45-4B7D-46B9-A778-F8F6454A70B5}">
      <dgm:prSet/>
      <dgm:spPr/>
      <dgm:t>
        <a:bodyPr/>
        <a:lstStyle/>
        <a:p>
          <a:endParaRPr lang="en-IN"/>
        </a:p>
      </dgm:t>
    </dgm:pt>
    <dgm:pt modelId="{AD7D1748-EB0A-42BC-9D83-53D8EE714622}">
      <dgm:prSet phldrT="[Text]" custT="1"/>
      <dgm:spPr>
        <a:solidFill>
          <a:schemeClr val="accent1"/>
        </a:solidFill>
      </dgm:spPr>
      <dgm:t>
        <a:bodyPr/>
        <a:lstStyle/>
        <a:p>
          <a:pPr>
            <a:buFont typeface="Wingdings" panose="05000000000000000000" pitchFamily="2" charset="2"/>
            <a:buChar char=""/>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1800" dirty="0"/>
        </a:p>
      </dgm:t>
    </dgm:pt>
    <dgm:pt modelId="{1355ACD7-FFBB-4183-A7AD-55E33765A909}" type="parTrans" cxnId="{754AE4FA-DA53-4633-A02D-E676FEAF3F27}">
      <dgm:prSet/>
      <dgm:spPr/>
      <dgm:t>
        <a:bodyPr/>
        <a:lstStyle/>
        <a:p>
          <a:endParaRPr lang="en-IN"/>
        </a:p>
      </dgm:t>
    </dgm:pt>
    <dgm:pt modelId="{2F727D9F-D5A9-491C-A566-3E0BC0328AB8}" type="sibTrans" cxnId="{754AE4FA-DA53-4633-A02D-E676FEAF3F27}">
      <dgm:prSet/>
      <dgm:spPr/>
      <dgm:t>
        <a:bodyPr/>
        <a:lstStyle/>
        <a:p>
          <a:endParaRPr lang="en-IN"/>
        </a:p>
      </dgm:t>
    </dgm:pt>
    <dgm:pt modelId="{8F03865C-1226-4282-9B7A-FA4BFC5E13BB}">
      <dgm:prSet phldrT="[Tex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View Menu added by admin</a:t>
          </a:r>
          <a:endParaRPr lang="en-IN" sz="1800" dirty="0"/>
        </a:p>
      </dgm:t>
    </dgm:pt>
    <dgm:pt modelId="{0EDDF6EB-D817-4A50-85BB-BC8C250783EB}" type="parTrans" cxnId="{0DC2A0C0-3D40-4035-A4AE-4C967933FB58}">
      <dgm:prSet/>
      <dgm:spPr/>
      <dgm:t>
        <a:bodyPr/>
        <a:lstStyle/>
        <a:p>
          <a:endParaRPr lang="en-IN"/>
        </a:p>
      </dgm:t>
    </dgm:pt>
    <dgm:pt modelId="{32C56F49-9C32-4A1A-B306-F5B002374908}" type="sibTrans" cxnId="{0DC2A0C0-3D40-4035-A4AE-4C967933FB58}">
      <dgm:prSet/>
      <dgm:spPr/>
      <dgm:t>
        <a:bodyPr/>
        <a:lstStyle/>
        <a:p>
          <a:endParaRPr lang="en-IN"/>
        </a:p>
      </dgm:t>
    </dgm:pt>
    <dgm:pt modelId="{6A4CD717-8133-43E6-ADB8-853C07C4B046}">
      <dgm:prSe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View/update tracking</a:t>
          </a:r>
        </a:p>
      </dgm:t>
    </dgm:pt>
    <dgm:pt modelId="{4516BD83-F482-46DA-8505-ADBAE5D3A730}" type="parTrans" cxnId="{008260DC-2E89-4109-A334-797EA8CBDCB5}">
      <dgm:prSet/>
      <dgm:spPr/>
      <dgm:t>
        <a:bodyPr/>
        <a:lstStyle/>
        <a:p>
          <a:endParaRPr lang="en-IN"/>
        </a:p>
      </dgm:t>
    </dgm:pt>
    <dgm:pt modelId="{C91A8D43-4BB3-4B65-BF4D-432B19C5D13D}" type="sibTrans" cxnId="{008260DC-2E89-4109-A334-797EA8CBDCB5}">
      <dgm:prSet/>
      <dgm:spPr/>
      <dgm:t>
        <a:bodyPr/>
        <a:lstStyle/>
        <a:p>
          <a:endParaRPr lang="en-IN"/>
        </a:p>
      </dgm:t>
    </dgm:pt>
    <dgm:pt modelId="{08BB6D87-B66B-4A13-83CA-54A0119A8B67}">
      <dgm:prSe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Logging/log out the system</a:t>
          </a:r>
        </a:p>
      </dgm:t>
    </dgm:pt>
    <dgm:pt modelId="{6600F53C-6E30-4D51-82BC-62B2EDD609BB}" type="parTrans" cxnId="{43D3207C-7619-4D89-811F-2134B72EB96D}">
      <dgm:prSet/>
      <dgm:spPr/>
      <dgm:t>
        <a:bodyPr/>
        <a:lstStyle/>
        <a:p>
          <a:endParaRPr lang="en-IN"/>
        </a:p>
      </dgm:t>
    </dgm:pt>
    <dgm:pt modelId="{1435F952-BBF7-4CF2-B948-922681F4DDCF}" type="sibTrans" cxnId="{43D3207C-7619-4D89-811F-2134B72EB96D}">
      <dgm:prSet/>
      <dgm:spPr/>
      <dgm:t>
        <a:bodyPr/>
        <a:lstStyle/>
        <a:p>
          <a:endParaRPr lang="en-IN"/>
        </a:p>
      </dgm:t>
    </dgm:pt>
    <dgm:pt modelId="{CD9D49C1-A58B-45DF-ADB0-F8592D51768B}">
      <dgm:prSe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View order details</a:t>
          </a:r>
        </a:p>
      </dgm:t>
    </dgm:pt>
    <dgm:pt modelId="{39DB0E9C-33E7-4CF0-B80F-09407CCB528F}" type="parTrans" cxnId="{9969ACB8-A4CE-43AC-BD92-DC90DA9FE5D6}">
      <dgm:prSet/>
      <dgm:spPr/>
      <dgm:t>
        <a:bodyPr/>
        <a:lstStyle/>
        <a:p>
          <a:endParaRPr lang="en-IN"/>
        </a:p>
      </dgm:t>
    </dgm:pt>
    <dgm:pt modelId="{AFA05405-8BE2-40D8-B9EC-0AD091FCB470}" type="sibTrans" cxnId="{9969ACB8-A4CE-43AC-BD92-DC90DA9FE5D6}">
      <dgm:prSet/>
      <dgm:spPr/>
      <dgm:t>
        <a:bodyPr/>
        <a:lstStyle/>
        <a:p>
          <a:endParaRPr lang="en-IN"/>
        </a:p>
      </dgm:t>
    </dgm:pt>
    <dgm:pt modelId="{9328E871-34CA-4AA7-9247-706FCF608FF4}">
      <dgm:prSe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Register</a:t>
          </a:r>
        </a:p>
      </dgm:t>
    </dgm:pt>
    <dgm:pt modelId="{5F92B968-49FE-430A-9DBA-A593627DE855}" type="parTrans" cxnId="{A97044CC-B545-4A41-9FF3-AA4BF983B5C1}">
      <dgm:prSet/>
      <dgm:spPr/>
      <dgm:t>
        <a:bodyPr/>
        <a:lstStyle/>
        <a:p>
          <a:endParaRPr lang="en-IN"/>
        </a:p>
      </dgm:t>
    </dgm:pt>
    <dgm:pt modelId="{9BC5F730-317F-49BA-AAD2-2C683C6E74B7}" type="sibTrans" cxnId="{A97044CC-B545-4A41-9FF3-AA4BF983B5C1}">
      <dgm:prSet/>
      <dgm:spPr/>
      <dgm:t>
        <a:bodyPr/>
        <a:lstStyle/>
        <a:p>
          <a:endParaRPr lang="en-IN"/>
        </a:p>
      </dgm:t>
    </dgm:pt>
    <dgm:pt modelId="{35447F97-E35D-4A19-AC84-785F4EB5E218}">
      <dgm:prSet custT="1"/>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Contact for query</a:t>
          </a:r>
        </a:p>
      </dgm:t>
    </dgm:pt>
    <dgm:pt modelId="{55462DDE-B3A3-446B-9007-09B08340DCB2}" type="parTrans" cxnId="{DAA12E58-CF46-46C0-98D9-2AABFF4AD4F6}">
      <dgm:prSet/>
      <dgm:spPr/>
      <dgm:t>
        <a:bodyPr/>
        <a:lstStyle/>
        <a:p>
          <a:endParaRPr lang="en-IN"/>
        </a:p>
      </dgm:t>
    </dgm:pt>
    <dgm:pt modelId="{9FA6A08A-59BA-4646-BB05-39CCE203CEC7}" type="sibTrans" cxnId="{DAA12E58-CF46-46C0-98D9-2AABFF4AD4F6}">
      <dgm:prSet/>
      <dgm:spPr/>
      <dgm:t>
        <a:bodyPr/>
        <a:lstStyle/>
        <a:p>
          <a:endParaRPr lang="en-IN"/>
        </a:p>
      </dgm:t>
    </dgm:pt>
    <dgm:pt modelId="{BACC7555-9D46-498B-8885-5CFAF4B82AEF}">
      <dgm:prSe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Give feedbacks</a:t>
          </a:r>
        </a:p>
      </dgm:t>
    </dgm:pt>
    <dgm:pt modelId="{45920017-9E74-4EFF-B09A-9812AFAEA387}" type="parTrans" cxnId="{4BEDA5B3-61DD-4A3E-8D46-D85693D38CC8}">
      <dgm:prSet/>
      <dgm:spPr/>
      <dgm:t>
        <a:bodyPr/>
        <a:lstStyle/>
        <a:p>
          <a:endParaRPr lang="en-IN"/>
        </a:p>
      </dgm:t>
    </dgm:pt>
    <dgm:pt modelId="{EB9209DE-B2E5-417F-B742-3A9AEAA63547}" type="sibTrans" cxnId="{4BEDA5B3-61DD-4A3E-8D46-D85693D38CC8}">
      <dgm:prSet/>
      <dgm:spPr/>
      <dgm:t>
        <a:bodyPr/>
        <a:lstStyle/>
        <a:p>
          <a:endParaRPr lang="en-IN"/>
        </a:p>
      </dgm:t>
    </dgm:pt>
    <dgm:pt modelId="{20AF096C-880F-423F-93EF-49BC954565C5}">
      <dgm:prSe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Contact for query</a:t>
          </a:r>
        </a:p>
      </dgm:t>
    </dgm:pt>
    <dgm:pt modelId="{28E6DB0E-CD1F-4793-8BEC-7A717F6BE20C}" type="parTrans" cxnId="{CEC85AB2-185A-4044-96C9-48F35F392A57}">
      <dgm:prSet/>
      <dgm:spPr/>
      <dgm:t>
        <a:bodyPr/>
        <a:lstStyle/>
        <a:p>
          <a:endParaRPr lang="en-IN"/>
        </a:p>
      </dgm:t>
    </dgm:pt>
    <dgm:pt modelId="{7BCC99EE-3DEE-4080-9328-6FD828AAB564}" type="sibTrans" cxnId="{CEC85AB2-185A-4044-96C9-48F35F392A57}">
      <dgm:prSet/>
      <dgm:spPr/>
      <dgm:t>
        <a:bodyPr/>
        <a:lstStyle/>
        <a:p>
          <a:endParaRPr lang="en-IN"/>
        </a:p>
      </dgm:t>
    </dgm:pt>
    <dgm:pt modelId="{921F06EB-E638-4213-955D-658A28AFC790}">
      <dgm:prSe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Place order</a:t>
          </a:r>
        </a:p>
      </dgm:t>
    </dgm:pt>
    <dgm:pt modelId="{D56E97CA-3CD2-4515-84D3-67CC8F8FED71}" type="parTrans" cxnId="{925F33A5-5A8A-45A7-98B6-0EF271849A30}">
      <dgm:prSet/>
      <dgm:spPr/>
      <dgm:t>
        <a:bodyPr/>
        <a:lstStyle/>
        <a:p>
          <a:endParaRPr lang="en-IN"/>
        </a:p>
      </dgm:t>
    </dgm:pt>
    <dgm:pt modelId="{7112F600-416C-433F-945C-3B5BF08A3C4C}" type="sibTrans" cxnId="{925F33A5-5A8A-45A7-98B6-0EF271849A30}">
      <dgm:prSet/>
      <dgm:spPr/>
      <dgm:t>
        <a:bodyPr/>
        <a:lstStyle/>
        <a:p>
          <a:endParaRPr lang="en-IN"/>
        </a:p>
      </dgm:t>
    </dgm:pt>
    <dgm:pt modelId="{E02E2048-0261-4CC1-ABA1-94EF228AB341}">
      <dgm:prSe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Payment</a:t>
          </a:r>
        </a:p>
      </dgm:t>
    </dgm:pt>
    <dgm:pt modelId="{03B329AB-32D2-45CE-806C-A906D015F50A}" type="parTrans" cxnId="{E8868DAC-7FA5-45A7-9627-2850BD2CEFA2}">
      <dgm:prSet/>
      <dgm:spPr/>
      <dgm:t>
        <a:bodyPr/>
        <a:lstStyle/>
        <a:p>
          <a:endParaRPr lang="en-IN"/>
        </a:p>
      </dgm:t>
    </dgm:pt>
    <dgm:pt modelId="{3659224F-3AC3-4CC2-A512-AC22F236BD1D}" type="sibTrans" cxnId="{E8868DAC-7FA5-45A7-9627-2850BD2CEFA2}">
      <dgm:prSet/>
      <dgm:spPr/>
      <dgm:t>
        <a:bodyPr/>
        <a:lstStyle/>
        <a:p>
          <a:endParaRPr lang="en-IN"/>
        </a:p>
      </dgm:t>
    </dgm:pt>
    <dgm:pt modelId="{A06E9759-6962-4A02-BA89-251E998775F6}">
      <dgm:prSe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Track</a:t>
          </a:r>
        </a:p>
      </dgm:t>
    </dgm:pt>
    <dgm:pt modelId="{5D5B0F46-BF97-422E-84E8-5EC0016D608B}" type="parTrans" cxnId="{B8CC8D82-2664-4BB1-9413-1A4755C1C274}">
      <dgm:prSet/>
      <dgm:spPr/>
      <dgm:t>
        <a:bodyPr/>
        <a:lstStyle/>
        <a:p>
          <a:endParaRPr lang="en-IN"/>
        </a:p>
      </dgm:t>
    </dgm:pt>
    <dgm:pt modelId="{750257EC-49C2-4C0E-8F62-3D684D626731}" type="sibTrans" cxnId="{B8CC8D82-2664-4BB1-9413-1A4755C1C274}">
      <dgm:prSet/>
      <dgm:spPr/>
      <dgm:t>
        <a:bodyPr/>
        <a:lstStyle/>
        <a:p>
          <a:endParaRPr lang="en-IN"/>
        </a:p>
      </dgm:t>
    </dgm:pt>
    <dgm:pt modelId="{1CB2F5C1-0574-49BF-BF45-4FC8A8497698}">
      <dgm:prSet custT="1"/>
      <dgm:spPr>
        <a:solidFill>
          <a:schemeClr val="accent1">
            <a:lumMod val="20000"/>
            <a:lumOff val="80000"/>
            <a:alpha val="90000"/>
          </a:schemeClr>
        </a:solidFill>
      </dgm:spPr>
      <dgm:t>
        <a:bodyPr/>
        <a:lstStyle/>
        <a:p>
          <a:pPr>
            <a:buFont typeface="Wingdings" panose="05000000000000000000" pitchFamily="2" charset="2"/>
            <a:buChar char="ü"/>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Logging/log out the system</a:t>
          </a:r>
          <a:endParaRPr lang="en-IN" sz="1800" dirty="0">
            <a:latin typeface="Times New Roman" panose="02020603050405020304" pitchFamily="18" charset="0"/>
            <a:cs typeface="Times New Roman" panose="02020603050405020304" pitchFamily="18" charset="0"/>
          </a:endParaRPr>
        </a:p>
      </dgm:t>
    </dgm:pt>
    <dgm:pt modelId="{C7061BCB-A2D8-4D88-A32C-CC7EA8EA8399}" type="parTrans" cxnId="{A7C4CC75-25E5-4476-A705-317CCF5AEBE4}">
      <dgm:prSet/>
      <dgm:spPr/>
      <dgm:t>
        <a:bodyPr/>
        <a:lstStyle/>
        <a:p>
          <a:endParaRPr lang="en-IN"/>
        </a:p>
      </dgm:t>
    </dgm:pt>
    <dgm:pt modelId="{5B573A55-4556-42D9-B20E-C3A03C13BEDC}" type="sibTrans" cxnId="{A7C4CC75-25E5-4476-A705-317CCF5AEBE4}">
      <dgm:prSet/>
      <dgm:spPr/>
      <dgm:t>
        <a:bodyPr/>
        <a:lstStyle/>
        <a:p>
          <a:endParaRPr lang="en-IN"/>
        </a:p>
      </dgm:t>
    </dgm:pt>
    <dgm:pt modelId="{5D923610-DA6D-4DE4-AD56-1EA1EEA2EC1F}" type="pres">
      <dgm:prSet presAssocID="{64670FE8-F03C-42B6-B820-3AF472074BF8}" presName="Name0" presStyleCnt="0">
        <dgm:presLayoutVars>
          <dgm:dir/>
          <dgm:animLvl val="lvl"/>
          <dgm:resizeHandles val="exact"/>
        </dgm:presLayoutVars>
      </dgm:prSet>
      <dgm:spPr/>
      <dgm:t>
        <a:bodyPr/>
        <a:lstStyle/>
        <a:p>
          <a:endParaRPr lang="en-IN"/>
        </a:p>
      </dgm:t>
    </dgm:pt>
    <dgm:pt modelId="{5D3682E3-D780-45A3-B37B-BD9CAB835D68}" type="pres">
      <dgm:prSet presAssocID="{80F5F7D6-65F1-4FFC-8C52-05C6552616F4}" presName="composite" presStyleCnt="0"/>
      <dgm:spPr/>
    </dgm:pt>
    <dgm:pt modelId="{61AFDB99-3E9A-435A-9B4F-C045E23C614E}" type="pres">
      <dgm:prSet presAssocID="{80F5F7D6-65F1-4FFC-8C52-05C6552616F4}" presName="parTx" presStyleLbl="alignNode1" presStyleIdx="0" presStyleCnt="3">
        <dgm:presLayoutVars>
          <dgm:chMax val="0"/>
          <dgm:chPref val="0"/>
          <dgm:bulletEnabled val="1"/>
        </dgm:presLayoutVars>
      </dgm:prSet>
      <dgm:spPr/>
      <dgm:t>
        <a:bodyPr/>
        <a:lstStyle/>
        <a:p>
          <a:endParaRPr lang="en-IN"/>
        </a:p>
      </dgm:t>
    </dgm:pt>
    <dgm:pt modelId="{00389201-7C71-4C09-85B8-DA0E21BD6E95}" type="pres">
      <dgm:prSet presAssocID="{80F5F7D6-65F1-4FFC-8C52-05C6552616F4}" presName="desTx" presStyleLbl="alignAccFollowNode1" presStyleIdx="0" presStyleCnt="3">
        <dgm:presLayoutVars>
          <dgm:bulletEnabled val="1"/>
        </dgm:presLayoutVars>
      </dgm:prSet>
      <dgm:spPr/>
      <dgm:t>
        <a:bodyPr/>
        <a:lstStyle/>
        <a:p>
          <a:endParaRPr lang="en-IN"/>
        </a:p>
      </dgm:t>
    </dgm:pt>
    <dgm:pt modelId="{ADA71F58-B06B-4897-9744-DA2DD56C7886}" type="pres">
      <dgm:prSet presAssocID="{5227A2BE-2583-4FCE-AB3E-41555A00F3E6}" presName="space" presStyleCnt="0"/>
      <dgm:spPr/>
    </dgm:pt>
    <dgm:pt modelId="{B3E03414-F260-49BD-BDC8-9E06CD93973F}" type="pres">
      <dgm:prSet presAssocID="{3539FB36-F2F9-4290-B67C-DA1404244CAE}" presName="composite" presStyleCnt="0"/>
      <dgm:spPr/>
    </dgm:pt>
    <dgm:pt modelId="{2E15DF18-B77B-46FB-B8B2-2BAFA7C5FA2B}" type="pres">
      <dgm:prSet presAssocID="{3539FB36-F2F9-4290-B67C-DA1404244CAE}" presName="parTx" presStyleLbl="alignNode1" presStyleIdx="1" presStyleCnt="3">
        <dgm:presLayoutVars>
          <dgm:chMax val="0"/>
          <dgm:chPref val="0"/>
          <dgm:bulletEnabled val="1"/>
        </dgm:presLayoutVars>
      </dgm:prSet>
      <dgm:spPr/>
      <dgm:t>
        <a:bodyPr/>
        <a:lstStyle/>
        <a:p>
          <a:endParaRPr lang="en-IN"/>
        </a:p>
      </dgm:t>
    </dgm:pt>
    <dgm:pt modelId="{530796A5-4A63-4C72-8B99-B3872CEC7F55}" type="pres">
      <dgm:prSet presAssocID="{3539FB36-F2F9-4290-B67C-DA1404244CAE}" presName="desTx" presStyleLbl="alignAccFollowNode1" presStyleIdx="1" presStyleCnt="3">
        <dgm:presLayoutVars>
          <dgm:bulletEnabled val="1"/>
        </dgm:presLayoutVars>
      </dgm:prSet>
      <dgm:spPr/>
      <dgm:t>
        <a:bodyPr/>
        <a:lstStyle/>
        <a:p>
          <a:endParaRPr lang="en-IN"/>
        </a:p>
      </dgm:t>
    </dgm:pt>
    <dgm:pt modelId="{C6B7009D-FDD7-4197-874E-3F8E93BA5FA5}" type="pres">
      <dgm:prSet presAssocID="{C937E3D4-9742-48B6-9B70-3BAE39F92156}" presName="space" presStyleCnt="0"/>
      <dgm:spPr/>
    </dgm:pt>
    <dgm:pt modelId="{295FEDE0-57AA-4064-84EB-4663477A19CD}" type="pres">
      <dgm:prSet presAssocID="{AD7D1748-EB0A-42BC-9D83-53D8EE714622}" presName="composite" presStyleCnt="0"/>
      <dgm:spPr/>
    </dgm:pt>
    <dgm:pt modelId="{482A0002-0A6E-48B8-A9AB-1B843B40907F}" type="pres">
      <dgm:prSet presAssocID="{AD7D1748-EB0A-42BC-9D83-53D8EE714622}" presName="parTx" presStyleLbl="alignNode1" presStyleIdx="2" presStyleCnt="3">
        <dgm:presLayoutVars>
          <dgm:chMax val="0"/>
          <dgm:chPref val="0"/>
          <dgm:bulletEnabled val="1"/>
        </dgm:presLayoutVars>
      </dgm:prSet>
      <dgm:spPr/>
      <dgm:t>
        <a:bodyPr/>
        <a:lstStyle/>
        <a:p>
          <a:endParaRPr lang="en-IN"/>
        </a:p>
      </dgm:t>
    </dgm:pt>
    <dgm:pt modelId="{9B7002A5-AE1F-4D93-BF21-0B2E99F3EAC7}" type="pres">
      <dgm:prSet presAssocID="{AD7D1748-EB0A-42BC-9D83-53D8EE714622}" presName="desTx" presStyleLbl="alignAccFollowNode1" presStyleIdx="2" presStyleCnt="3">
        <dgm:presLayoutVars>
          <dgm:bulletEnabled val="1"/>
        </dgm:presLayoutVars>
      </dgm:prSet>
      <dgm:spPr/>
      <dgm:t>
        <a:bodyPr/>
        <a:lstStyle/>
        <a:p>
          <a:endParaRPr lang="en-IN"/>
        </a:p>
      </dgm:t>
    </dgm:pt>
  </dgm:ptLst>
  <dgm:cxnLst>
    <dgm:cxn modelId="{932A8D35-E89B-44E7-9D09-4B915BD069F9}" type="presOf" srcId="{8F03865C-1226-4282-9B7A-FA4BFC5E13BB}" destId="{9B7002A5-AE1F-4D93-BF21-0B2E99F3EAC7}" srcOrd="0" destOrd="0" presId="urn:microsoft.com/office/officeart/2005/8/layout/hList1"/>
    <dgm:cxn modelId="{E8868DAC-7FA5-45A7-9627-2850BD2CEFA2}" srcId="{AD7D1748-EB0A-42BC-9D83-53D8EE714622}" destId="{E02E2048-0261-4CC1-ABA1-94EF228AB341}" srcOrd="4" destOrd="0" parTransId="{03B329AB-32D2-45CE-806C-A906D015F50A}" sibTransId="{3659224F-3AC3-4CC2-A512-AC22F236BD1D}"/>
    <dgm:cxn modelId="{126084EB-EBA6-4153-8786-DD4C22522BA2}" type="presOf" srcId="{393FC495-399F-41B9-822B-7D10F32E1569}" destId="{530796A5-4A63-4C72-8B99-B3872CEC7F55}" srcOrd="0" destOrd="0" presId="urn:microsoft.com/office/officeart/2005/8/layout/hList1"/>
    <dgm:cxn modelId="{0E03A87D-6893-4711-94A3-3485DDFC979A}" type="presOf" srcId="{CD9D49C1-A58B-45DF-ADB0-F8592D51768B}" destId="{00389201-7C71-4C09-85B8-DA0E21BD6E95}" srcOrd="0" destOrd="3" presId="urn:microsoft.com/office/officeart/2005/8/layout/hList1"/>
    <dgm:cxn modelId="{DB7C4DA5-FACB-45DF-A30F-4BC973056197}" type="presOf" srcId="{A06E9759-6962-4A02-BA89-251E998775F6}" destId="{9B7002A5-AE1F-4D93-BF21-0B2E99F3EAC7}" srcOrd="0" destOrd="5" presId="urn:microsoft.com/office/officeart/2005/8/layout/hList1"/>
    <dgm:cxn modelId="{B8CC8D82-2664-4BB1-9413-1A4755C1C274}" srcId="{AD7D1748-EB0A-42BC-9D83-53D8EE714622}" destId="{A06E9759-6962-4A02-BA89-251E998775F6}" srcOrd="5" destOrd="0" parTransId="{5D5B0F46-BF97-422E-84E8-5EC0016D608B}" sibTransId="{750257EC-49C2-4C0E-8F62-3D684D626731}"/>
    <dgm:cxn modelId="{9969ACB8-A4CE-43AC-BD92-DC90DA9FE5D6}" srcId="{80F5F7D6-65F1-4FFC-8C52-05C6552616F4}" destId="{CD9D49C1-A58B-45DF-ADB0-F8592D51768B}" srcOrd="3" destOrd="0" parTransId="{39DB0E9C-33E7-4CF0-B80F-09407CCB528F}" sibTransId="{AFA05405-8BE2-40D8-B9EC-0AD091FCB470}"/>
    <dgm:cxn modelId="{F4EAFB45-4B7D-46B9-A778-F8F6454A70B5}" srcId="{3539FB36-F2F9-4290-B67C-DA1404244CAE}" destId="{393FC495-399F-41B9-822B-7D10F32E1569}" srcOrd="0" destOrd="0" parTransId="{BB9CCB19-733B-4898-9B8C-EB4707EABEAA}" sibTransId="{4F1AB314-C397-42C5-9A3C-4ADA21D24156}"/>
    <dgm:cxn modelId="{A1948F82-4138-471C-9F39-F3C9A88F6AE9}" type="presOf" srcId="{20AF096C-880F-423F-93EF-49BC954565C5}" destId="{9B7002A5-AE1F-4D93-BF21-0B2E99F3EAC7}" srcOrd="0" destOrd="2" presId="urn:microsoft.com/office/officeart/2005/8/layout/hList1"/>
    <dgm:cxn modelId="{DEF611E2-B941-4BDA-8243-63E640B7BD6F}" srcId="{64670FE8-F03C-42B6-B820-3AF472074BF8}" destId="{3539FB36-F2F9-4290-B67C-DA1404244CAE}" srcOrd="1" destOrd="0" parTransId="{D378AEA7-1DDD-4F2B-AEE8-84B29B075D00}" sibTransId="{C937E3D4-9742-48B6-9B70-3BAE39F92156}"/>
    <dgm:cxn modelId="{8A64FCBD-3006-4D02-950E-1C5777A826F6}" type="presOf" srcId="{921F06EB-E638-4213-955D-658A28AFC790}" destId="{9B7002A5-AE1F-4D93-BF21-0B2E99F3EAC7}" srcOrd="0" destOrd="3" presId="urn:microsoft.com/office/officeart/2005/8/layout/hList1"/>
    <dgm:cxn modelId="{902F1B14-2272-4AAA-B407-5AEDB435D34A}" type="presOf" srcId="{3539FB36-F2F9-4290-B67C-DA1404244CAE}" destId="{2E15DF18-B77B-46FB-B8B2-2BAFA7C5FA2B}" srcOrd="0" destOrd="0" presId="urn:microsoft.com/office/officeart/2005/8/layout/hList1"/>
    <dgm:cxn modelId="{754AE4FA-DA53-4633-A02D-E676FEAF3F27}" srcId="{64670FE8-F03C-42B6-B820-3AF472074BF8}" destId="{AD7D1748-EB0A-42BC-9D83-53D8EE714622}" srcOrd="2" destOrd="0" parTransId="{1355ACD7-FFBB-4183-A7AD-55E33765A909}" sibTransId="{2F727D9F-D5A9-491C-A566-3E0BC0328AB8}"/>
    <dgm:cxn modelId="{9748870E-14F3-4FAB-98B6-CE4BB61E13EF}" type="presOf" srcId="{80F5F7D6-65F1-4FFC-8C52-05C6552616F4}" destId="{61AFDB99-3E9A-435A-9B4F-C045E23C614E}" srcOrd="0" destOrd="0" presId="urn:microsoft.com/office/officeart/2005/8/layout/hList1"/>
    <dgm:cxn modelId="{E9F3DFC0-F1E9-4702-8B7D-FACD56894DC0}" srcId="{64670FE8-F03C-42B6-B820-3AF472074BF8}" destId="{80F5F7D6-65F1-4FFC-8C52-05C6552616F4}" srcOrd="0" destOrd="0" parTransId="{FBFA38ED-9661-422E-B29D-6B61B16A443D}" sibTransId="{5227A2BE-2583-4FCE-AB3E-41555A00F3E6}"/>
    <dgm:cxn modelId="{866E2966-028B-4DAD-87D3-BC1D57D84A8C}" srcId="{80F5F7D6-65F1-4FFC-8C52-05C6552616F4}" destId="{7F0F659B-575C-4B50-8B8E-6E20F61FC6EF}" srcOrd="0" destOrd="0" parTransId="{3072144C-617F-49EF-A2C8-2446E35F601C}" sibTransId="{3D9EE6F2-8789-4207-B499-FBDADE83FDBA}"/>
    <dgm:cxn modelId="{5E71EF08-0EB3-4B83-8621-BED032E45184}" type="presOf" srcId="{9328E871-34CA-4AA7-9247-706FCF608FF4}" destId="{530796A5-4A63-4C72-8B99-B3872CEC7F55}" srcOrd="0" destOrd="1" presId="urn:microsoft.com/office/officeart/2005/8/layout/hList1"/>
    <dgm:cxn modelId="{0DC2A0C0-3D40-4035-A4AE-4C967933FB58}" srcId="{AD7D1748-EB0A-42BC-9D83-53D8EE714622}" destId="{8F03865C-1226-4282-9B7A-FA4BFC5E13BB}" srcOrd="0" destOrd="0" parTransId="{0EDDF6EB-D817-4A50-85BB-BC8C250783EB}" sibTransId="{32C56F49-9C32-4A1A-B306-F5B002374908}"/>
    <dgm:cxn modelId="{84C5024E-70BE-4DB6-A289-685DDE881D29}" type="presOf" srcId="{6A4CD717-8133-43E6-ADB8-853C07C4B046}" destId="{00389201-7C71-4C09-85B8-DA0E21BD6E95}" srcOrd="0" destOrd="1" presId="urn:microsoft.com/office/officeart/2005/8/layout/hList1"/>
    <dgm:cxn modelId="{A8696B8D-6FE3-4FC0-8763-33F88A44CC3A}" type="presOf" srcId="{AD7D1748-EB0A-42BC-9D83-53D8EE714622}" destId="{482A0002-0A6E-48B8-A9AB-1B843B40907F}" srcOrd="0" destOrd="0" presId="urn:microsoft.com/office/officeart/2005/8/layout/hList1"/>
    <dgm:cxn modelId="{925F33A5-5A8A-45A7-98B6-0EF271849A30}" srcId="{AD7D1748-EB0A-42BC-9D83-53D8EE714622}" destId="{921F06EB-E638-4213-955D-658A28AFC790}" srcOrd="3" destOrd="0" parTransId="{D56E97CA-3CD2-4515-84D3-67CC8F8FED71}" sibTransId="{7112F600-416C-433F-945C-3B5BF08A3C4C}"/>
    <dgm:cxn modelId="{0B6D6922-0368-4C90-95D3-D7EFDA023F69}" type="presOf" srcId="{64670FE8-F03C-42B6-B820-3AF472074BF8}" destId="{5D923610-DA6D-4DE4-AD56-1EA1EEA2EC1F}" srcOrd="0" destOrd="0" presId="urn:microsoft.com/office/officeart/2005/8/layout/hList1"/>
    <dgm:cxn modelId="{02CCF1B0-5283-48DF-ACB2-104FA14A602E}" type="presOf" srcId="{7F0F659B-575C-4B50-8B8E-6E20F61FC6EF}" destId="{00389201-7C71-4C09-85B8-DA0E21BD6E95}" srcOrd="0" destOrd="0" presId="urn:microsoft.com/office/officeart/2005/8/layout/hList1"/>
    <dgm:cxn modelId="{4BEDA5B3-61DD-4A3E-8D46-D85693D38CC8}" srcId="{AD7D1748-EB0A-42BC-9D83-53D8EE714622}" destId="{BACC7555-9D46-498B-8885-5CFAF4B82AEF}" srcOrd="1" destOrd="0" parTransId="{45920017-9E74-4EFF-B09A-9812AFAEA387}" sibTransId="{EB9209DE-B2E5-417F-B742-3A9AEAA63547}"/>
    <dgm:cxn modelId="{008260DC-2E89-4109-A334-797EA8CBDCB5}" srcId="{80F5F7D6-65F1-4FFC-8C52-05C6552616F4}" destId="{6A4CD717-8133-43E6-ADB8-853C07C4B046}" srcOrd="1" destOrd="0" parTransId="{4516BD83-F482-46DA-8505-ADBAE5D3A730}" sibTransId="{C91A8D43-4BB3-4B65-BF4D-432B19C5D13D}"/>
    <dgm:cxn modelId="{CEC85AB2-185A-4044-96C9-48F35F392A57}" srcId="{AD7D1748-EB0A-42BC-9D83-53D8EE714622}" destId="{20AF096C-880F-423F-93EF-49BC954565C5}" srcOrd="2" destOrd="0" parTransId="{28E6DB0E-CD1F-4793-8BEC-7A717F6BE20C}" sibTransId="{7BCC99EE-3DEE-4080-9328-6FD828AAB564}"/>
    <dgm:cxn modelId="{231F0084-D0FF-4417-BE18-37278AEE2DE0}" type="presOf" srcId="{08BB6D87-B66B-4A13-83CA-54A0119A8B67}" destId="{00389201-7C71-4C09-85B8-DA0E21BD6E95}" srcOrd="0" destOrd="2" presId="urn:microsoft.com/office/officeart/2005/8/layout/hList1"/>
    <dgm:cxn modelId="{43D3207C-7619-4D89-811F-2134B72EB96D}" srcId="{80F5F7D6-65F1-4FFC-8C52-05C6552616F4}" destId="{08BB6D87-B66B-4A13-83CA-54A0119A8B67}" srcOrd="2" destOrd="0" parTransId="{6600F53C-6E30-4D51-82BC-62B2EDD609BB}" sibTransId="{1435F952-BBF7-4CF2-B948-922681F4DDCF}"/>
    <dgm:cxn modelId="{D7BC833D-3E3B-4762-8F2D-A95E8F4A1D09}" type="presOf" srcId="{E02E2048-0261-4CC1-ABA1-94EF228AB341}" destId="{9B7002A5-AE1F-4D93-BF21-0B2E99F3EAC7}" srcOrd="0" destOrd="4" presId="urn:microsoft.com/office/officeart/2005/8/layout/hList1"/>
    <dgm:cxn modelId="{CFFC5C5D-B3A9-4101-B7F5-CB6E3ABD4CDD}" type="presOf" srcId="{BACC7555-9D46-498B-8885-5CFAF4B82AEF}" destId="{9B7002A5-AE1F-4D93-BF21-0B2E99F3EAC7}" srcOrd="0" destOrd="1" presId="urn:microsoft.com/office/officeart/2005/8/layout/hList1"/>
    <dgm:cxn modelId="{A97044CC-B545-4A41-9FF3-AA4BF983B5C1}" srcId="{3539FB36-F2F9-4290-B67C-DA1404244CAE}" destId="{9328E871-34CA-4AA7-9247-706FCF608FF4}" srcOrd="1" destOrd="0" parTransId="{5F92B968-49FE-430A-9DBA-A593627DE855}" sibTransId="{9BC5F730-317F-49BA-AAD2-2C683C6E74B7}"/>
    <dgm:cxn modelId="{54FCF862-81A5-4A65-ABB0-E92EE44C516C}" type="presOf" srcId="{35447F97-E35D-4A19-AC84-785F4EB5E218}" destId="{530796A5-4A63-4C72-8B99-B3872CEC7F55}" srcOrd="0" destOrd="2" presId="urn:microsoft.com/office/officeart/2005/8/layout/hList1"/>
    <dgm:cxn modelId="{A7C4CC75-25E5-4476-A705-317CCF5AEBE4}" srcId="{AD7D1748-EB0A-42BC-9D83-53D8EE714622}" destId="{1CB2F5C1-0574-49BF-BF45-4FC8A8497698}" srcOrd="6" destOrd="0" parTransId="{C7061BCB-A2D8-4D88-A32C-CC7EA8EA8399}" sibTransId="{5B573A55-4556-42D9-B20E-C3A03C13BEDC}"/>
    <dgm:cxn modelId="{E48D85DF-79D2-40E1-B442-0874E4DA6DFF}" type="presOf" srcId="{1CB2F5C1-0574-49BF-BF45-4FC8A8497698}" destId="{9B7002A5-AE1F-4D93-BF21-0B2E99F3EAC7}" srcOrd="0" destOrd="6" presId="urn:microsoft.com/office/officeart/2005/8/layout/hList1"/>
    <dgm:cxn modelId="{DAA12E58-CF46-46C0-98D9-2AABFF4AD4F6}" srcId="{3539FB36-F2F9-4290-B67C-DA1404244CAE}" destId="{35447F97-E35D-4A19-AC84-785F4EB5E218}" srcOrd="2" destOrd="0" parTransId="{55462DDE-B3A3-446B-9007-09B08340DCB2}" sibTransId="{9FA6A08A-59BA-4646-BB05-39CCE203CEC7}"/>
    <dgm:cxn modelId="{E4FA3225-DF29-45FE-9293-8FA9DDE029D6}" type="presParOf" srcId="{5D923610-DA6D-4DE4-AD56-1EA1EEA2EC1F}" destId="{5D3682E3-D780-45A3-B37B-BD9CAB835D68}" srcOrd="0" destOrd="0" presId="urn:microsoft.com/office/officeart/2005/8/layout/hList1"/>
    <dgm:cxn modelId="{DFF700BB-DFA1-4722-8A18-AB3667C18C49}" type="presParOf" srcId="{5D3682E3-D780-45A3-B37B-BD9CAB835D68}" destId="{61AFDB99-3E9A-435A-9B4F-C045E23C614E}" srcOrd="0" destOrd="0" presId="urn:microsoft.com/office/officeart/2005/8/layout/hList1"/>
    <dgm:cxn modelId="{A4B9326C-1142-455F-8AC5-0AF015E742B1}" type="presParOf" srcId="{5D3682E3-D780-45A3-B37B-BD9CAB835D68}" destId="{00389201-7C71-4C09-85B8-DA0E21BD6E95}" srcOrd="1" destOrd="0" presId="urn:microsoft.com/office/officeart/2005/8/layout/hList1"/>
    <dgm:cxn modelId="{301FC6F2-7258-47C9-8DC8-8C299F99EE34}" type="presParOf" srcId="{5D923610-DA6D-4DE4-AD56-1EA1EEA2EC1F}" destId="{ADA71F58-B06B-4897-9744-DA2DD56C7886}" srcOrd="1" destOrd="0" presId="urn:microsoft.com/office/officeart/2005/8/layout/hList1"/>
    <dgm:cxn modelId="{D921BE9C-019C-463F-9EFC-CF0F27F18987}" type="presParOf" srcId="{5D923610-DA6D-4DE4-AD56-1EA1EEA2EC1F}" destId="{B3E03414-F260-49BD-BDC8-9E06CD93973F}" srcOrd="2" destOrd="0" presId="urn:microsoft.com/office/officeart/2005/8/layout/hList1"/>
    <dgm:cxn modelId="{213C01E2-1AD6-4A0D-BA2B-A7F35C530C28}" type="presParOf" srcId="{B3E03414-F260-49BD-BDC8-9E06CD93973F}" destId="{2E15DF18-B77B-46FB-B8B2-2BAFA7C5FA2B}" srcOrd="0" destOrd="0" presId="urn:microsoft.com/office/officeart/2005/8/layout/hList1"/>
    <dgm:cxn modelId="{A2271FB3-0A7B-4467-BE21-F185AC61F6AE}" type="presParOf" srcId="{B3E03414-F260-49BD-BDC8-9E06CD93973F}" destId="{530796A5-4A63-4C72-8B99-B3872CEC7F55}" srcOrd="1" destOrd="0" presId="urn:microsoft.com/office/officeart/2005/8/layout/hList1"/>
    <dgm:cxn modelId="{40D67BC9-BAAC-4BBA-9B35-2CE9CC9558E6}" type="presParOf" srcId="{5D923610-DA6D-4DE4-AD56-1EA1EEA2EC1F}" destId="{C6B7009D-FDD7-4197-874E-3F8E93BA5FA5}" srcOrd="3" destOrd="0" presId="urn:microsoft.com/office/officeart/2005/8/layout/hList1"/>
    <dgm:cxn modelId="{5313620C-756C-4843-A009-952FBB6A0F69}" type="presParOf" srcId="{5D923610-DA6D-4DE4-AD56-1EA1EEA2EC1F}" destId="{295FEDE0-57AA-4064-84EB-4663477A19CD}" srcOrd="4" destOrd="0" presId="urn:microsoft.com/office/officeart/2005/8/layout/hList1"/>
    <dgm:cxn modelId="{5E0C8871-6511-4DE6-9F91-D81A9C7C5E8D}" type="presParOf" srcId="{295FEDE0-57AA-4064-84EB-4663477A19CD}" destId="{482A0002-0A6E-48B8-A9AB-1B843B40907F}" srcOrd="0" destOrd="0" presId="urn:microsoft.com/office/officeart/2005/8/layout/hList1"/>
    <dgm:cxn modelId="{EF6D5253-A70C-477E-AE45-335FCE6BD99E}" type="presParOf" srcId="{295FEDE0-57AA-4064-84EB-4663477A19CD}" destId="{9B7002A5-AE1F-4D93-BF21-0B2E99F3EAC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FDB99-3E9A-435A-9B4F-C045E23C614E}">
      <dsp:nvSpPr>
        <dsp:cNvPr id="0" name=""/>
        <dsp:cNvSpPr/>
      </dsp:nvSpPr>
      <dsp:spPr>
        <a:xfrm>
          <a:off x="3207" y="99167"/>
          <a:ext cx="3127687" cy="12510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buFont typeface="Wingdings" panose="05000000000000000000" pitchFamily="2" charset="2"/>
            <a:buChar char=""/>
          </a:pPr>
          <a:r>
            <a:rPr lang="en-IN" sz="1800" u="sng" kern="1200" dirty="0">
              <a:effectLst/>
              <a:latin typeface="Times New Roman" panose="02020603050405020304" pitchFamily="18" charset="0"/>
              <a:ea typeface="Calibri" panose="020F0502020204030204" pitchFamily="34" charset="0"/>
              <a:cs typeface="Times New Roman" panose="02020603050405020304" pitchFamily="18" charset="0"/>
            </a:rPr>
            <a:t>Admin Aspect:</a:t>
          </a:r>
          <a:endParaRPr lang="en-IN" sz="2800" kern="1200" dirty="0"/>
        </a:p>
      </dsp:txBody>
      <dsp:txXfrm>
        <a:off x="3207" y="99167"/>
        <a:ext cx="3127687" cy="1251074"/>
      </dsp:txXfrm>
    </dsp:sp>
    <dsp:sp modelId="{00389201-7C71-4C09-85B8-DA0E21BD6E95}">
      <dsp:nvSpPr>
        <dsp:cNvPr id="0" name=""/>
        <dsp:cNvSpPr/>
      </dsp:nvSpPr>
      <dsp:spPr>
        <a:xfrm>
          <a:off x="3207" y="1350242"/>
          <a:ext cx="3127687"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Add/update/view/delete Menu with their details in database</a:t>
          </a:r>
          <a:endParaRPr lang="en-IN"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View/update tracking</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Logging/log out the system</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View order details</a:t>
          </a:r>
        </a:p>
      </dsp:txBody>
      <dsp:txXfrm>
        <a:off x="3207" y="1350242"/>
        <a:ext cx="3127687" cy="2854800"/>
      </dsp:txXfrm>
    </dsp:sp>
    <dsp:sp modelId="{2E15DF18-B77B-46FB-B8B2-2BAFA7C5FA2B}">
      <dsp:nvSpPr>
        <dsp:cNvPr id="0" name=""/>
        <dsp:cNvSpPr/>
      </dsp:nvSpPr>
      <dsp:spPr>
        <a:xfrm>
          <a:off x="3568771" y="99167"/>
          <a:ext cx="3127687" cy="125107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buFont typeface="Wingdings" panose="05000000000000000000" pitchFamily="2" charset="2"/>
            <a:buChar char=""/>
          </a:pPr>
          <a:r>
            <a:rPr lang="en-IN" sz="1800" u="sng" kern="1200" dirty="0">
              <a:effectLst/>
              <a:latin typeface="Times New Roman" panose="02020603050405020304" pitchFamily="18" charset="0"/>
              <a:ea typeface="Calibri" panose="020F0502020204030204" pitchFamily="34" charset="0"/>
              <a:cs typeface="Times New Roman" panose="02020603050405020304" pitchFamily="18" charset="0"/>
            </a:rPr>
            <a:t>Visitor:</a:t>
          </a:r>
          <a:endParaRPr lang="en-IN" sz="1800" kern="1200" dirty="0"/>
        </a:p>
      </dsp:txBody>
      <dsp:txXfrm>
        <a:off x="3568771" y="99167"/>
        <a:ext cx="3127687" cy="1251074"/>
      </dsp:txXfrm>
    </dsp:sp>
    <dsp:sp modelId="{530796A5-4A63-4C72-8B99-B3872CEC7F55}">
      <dsp:nvSpPr>
        <dsp:cNvPr id="0" name=""/>
        <dsp:cNvSpPr/>
      </dsp:nvSpPr>
      <dsp:spPr>
        <a:xfrm>
          <a:off x="3568771" y="1350242"/>
          <a:ext cx="3127687"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View Menu added by admin</a:t>
          </a:r>
          <a:endParaRPr lang="en-IN"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Register</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Contact for query</a:t>
          </a:r>
        </a:p>
      </dsp:txBody>
      <dsp:txXfrm>
        <a:off x="3568771" y="1350242"/>
        <a:ext cx="3127687" cy="2854800"/>
      </dsp:txXfrm>
    </dsp:sp>
    <dsp:sp modelId="{482A0002-0A6E-48B8-A9AB-1B843B40907F}">
      <dsp:nvSpPr>
        <dsp:cNvPr id="0" name=""/>
        <dsp:cNvSpPr/>
      </dsp:nvSpPr>
      <dsp:spPr>
        <a:xfrm>
          <a:off x="7134334" y="99167"/>
          <a:ext cx="3127687" cy="1251074"/>
        </a:xfrm>
        <a:prstGeom prst="rect">
          <a:avLst/>
        </a:prstGeom>
        <a:solidFill>
          <a:schemeClr val="accent1"/>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buFont typeface="Wingdings" panose="05000000000000000000" pitchFamily="2" charset="2"/>
            <a:buChar char=""/>
          </a:pPr>
          <a:r>
            <a:rPr lang="en-IN" sz="1800" u="sng" kern="1200" dirty="0">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1800" kern="1200" dirty="0"/>
        </a:p>
      </dsp:txBody>
      <dsp:txXfrm>
        <a:off x="7134334" y="99167"/>
        <a:ext cx="3127687" cy="1251074"/>
      </dsp:txXfrm>
    </dsp:sp>
    <dsp:sp modelId="{9B7002A5-AE1F-4D93-BF21-0B2E99F3EAC7}">
      <dsp:nvSpPr>
        <dsp:cNvPr id="0" name=""/>
        <dsp:cNvSpPr/>
      </dsp:nvSpPr>
      <dsp:spPr>
        <a:xfrm>
          <a:off x="7134334" y="1350242"/>
          <a:ext cx="3127687" cy="2854800"/>
        </a:xfrm>
        <a:prstGeom prst="rect">
          <a:avLst/>
        </a:prstGeom>
        <a:solidFill>
          <a:schemeClr val="accent1">
            <a:lumMod val="20000"/>
            <a:lumOff val="80000"/>
            <a:alpha val="9000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View Menu added by admin</a:t>
          </a:r>
          <a:endParaRPr lang="en-IN"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Give feedbacks</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Contact for query</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Place order</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Payment</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Track</a:t>
          </a: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effectLst/>
              <a:latin typeface="Times New Roman" panose="02020603050405020304" pitchFamily="18" charset="0"/>
              <a:ea typeface="Calibri" panose="020F0502020204030204" pitchFamily="34" charset="0"/>
              <a:cs typeface="Times New Roman" panose="02020603050405020304" pitchFamily="18" charset="0"/>
            </a:rPr>
            <a:t>Logging/log out the system</a:t>
          </a:r>
          <a:endParaRPr lang="en-IN" sz="1800" kern="1200" dirty="0">
            <a:latin typeface="Times New Roman" panose="02020603050405020304" pitchFamily="18" charset="0"/>
            <a:cs typeface="Times New Roman" panose="02020603050405020304" pitchFamily="18" charset="0"/>
          </a:endParaRPr>
        </a:p>
      </dsp:txBody>
      <dsp:txXfrm>
        <a:off x="7134334" y="1350242"/>
        <a:ext cx="3127687"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xmlns=""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xmlns=""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xmlns=""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meet.google.com/linkredirect?authuser=0&amp;dest=https://developer.paypal.com/docs/archive/checkout/integrate/" TargetMode="External"/><Relationship Id="rId7" Type="http://schemas.openxmlformats.org/officeDocument/2006/relationships/hyperlink" Target="https://meet.google.com/linkredirect?authuser=0&amp;dest=https://developer.mozilla.org/en-US/docs/Web/CSS/Reference/" TargetMode="External"/><Relationship Id="rId2" Type="http://schemas.openxmlformats.org/officeDocument/2006/relationships/hyperlink" Target="https://docs.djangoproject.com/en/3.1/" TargetMode="External"/><Relationship Id="rId1" Type="http://schemas.openxmlformats.org/officeDocument/2006/relationships/slideLayout" Target="../slideLayouts/slideLayout2.xml"/><Relationship Id="rId6" Type="http://schemas.openxmlformats.org/officeDocument/2006/relationships/hyperlink" Target="https://books.goalkicker.com/PythonBook/" TargetMode="External"/><Relationship Id="rId5" Type="http://schemas.openxmlformats.org/officeDocument/2006/relationships/hyperlink" Target="https://www.scribd.com/" TargetMode="External"/><Relationship Id="rId4" Type="http://schemas.openxmlformats.org/officeDocument/2006/relationships/hyperlink" Target="https://getbootstrap.com/docs/5.0/getting-started/introduc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18C3B467-088C-4F3D-A9A7-105C4E1E20CD}"/>
              </a:ext>
            </a:extLst>
          </p:cNvPr>
          <p:cNvSpPr>
            <a:spLocks noGrp="1"/>
          </p:cNvSpPr>
          <p:nvPr>
            <p:ph type="ctrTitle"/>
          </p:nvPr>
        </p:nvSpPr>
        <p:spPr>
          <a:xfrm>
            <a:off x="6033793" y="2187455"/>
            <a:ext cx="4775075" cy="1630907"/>
          </a:xfrm>
        </p:spPr>
        <p:txBody>
          <a:bodyPr>
            <a:normAutofit fontScale="90000"/>
          </a:bodyPr>
          <a:lstStyle/>
          <a:p>
            <a:r>
              <a:rPr lang="en-US" sz="4400" dirty="0">
                <a:solidFill>
                  <a:schemeClr val="tx1"/>
                </a:solidFill>
              </a:rPr>
              <a:t>ONLINE FOOD ORDERING SYSTEM</a:t>
            </a:r>
          </a:p>
        </p:txBody>
      </p:sp>
      <p:sp>
        <p:nvSpPr>
          <p:cNvPr id="3" name="Subtitle 2">
            <a:extLst>
              <a:ext uri="{FF2B5EF4-FFF2-40B4-BE49-F238E27FC236}">
                <a16:creationId xmlns:a16="http://schemas.microsoft.com/office/drawing/2014/main" xmlns="" id="{C8722DDC-8EEE-4A06-8DFE-B44871EAA2CF}"/>
              </a:ext>
            </a:extLst>
          </p:cNvPr>
          <p:cNvSpPr>
            <a:spLocks noGrp="1"/>
          </p:cNvSpPr>
          <p:nvPr>
            <p:ph type="subTitle" idx="1"/>
          </p:nvPr>
        </p:nvSpPr>
        <p:spPr>
          <a:xfrm>
            <a:off x="6033793" y="3995987"/>
            <a:ext cx="4775075" cy="771955"/>
          </a:xfrm>
        </p:spPr>
        <p:txBody>
          <a:bodyPr>
            <a:normAutofit/>
          </a:bodyPr>
          <a:lstStyle/>
          <a:p>
            <a:pPr>
              <a:spcAft>
                <a:spcPts val="600"/>
              </a:spcAft>
            </a:pPr>
            <a:r>
              <a:rPr lang="en-US" dirty="0">
                <a:solidFill>
                  <a:schemeClr val="tx1"/>
                </a:solidFill>
              </a:rPr>
              <a:t>BY-  RAGHAV BABBAR</a:t>
            </a:r>
          </a:p>
          <a:p>
            <a:pPr>
              <a:spcAft>
                <a:spcPts val="600"/>
              </a:spcAft>
            </a:pPr>
            <a:r>
              <a:rPr lang="en-US" dirty="0">
                <a:solidFill>
                  <a:schemeClr val="tx1"/>
                </a:solidFill>
              </a:rPr>
              <a:t>               VAIBHAV AGGARWAL</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9EC7FF-C9EA-4EE2-B4A6-524994D4AA24}"/>
              </a:ext>
            </a:extLst>
          </p:cNvPr>
          <p:cNvSpPr>
            <a:spLocks noGrp="1"/>
          </p:cNvSpPr>
          <p:nvPr>
            <p:ph type="title"/>
          </p:nvPr>
        </p:nvSpPr>
        <p:spPr>
          <a:xfrm>
            <a:off x="1066800" y="642593"/>
            <a:ext cx="2830286" cy="5562263"/>
          </a:xfrm>
        </p:spPr>
        <p:txBody>
          <a:bodyPr>
            <a:normAutofit/>
          </a:bodyPr>
          <a:lstStyle/>
          <a:p>
            <a:pPr algn="ctr">
              <a:lnSpc>
                <a:spcPct val="150000"/>
              </a:lnSpc>
            </a:pPr>
            <a:r>
              <a:rPr lang="en-IN" dirty="0"/>
              <a:t>Data </a:t>
            </a:r>
            <a:br>
              <a:rPr lang="en-IN" dirty="0"/>
            </a:br>
            <a:r>
              <a:rPr lang="en-IN" dirty="0"/>
              <a:t>Flow Diagram Level-1</a:t>
            </a:r>
          </a:p>
        </p:txBody>
      </p:sp>
      <p:pic>
        <p:nvPicPr>
          <p:cNvPr id="7" name="Content Placeholder 6">
            <a:extLst>
              <a:ext uri="{FF2B5EF4-FFF2-40B4-BE49-F238E27FC236}">
                <a16:creationId xmlns:a16="http://schemas.microsoft.com/office/drawing/2014/main" xmlns="" id="{AEEC1B24-8A35-4CDB-BF8A-3A309674DE1E}"/>
              </a:ext>
            </a:extLst>
          </p:cNvPr>
          <p:cNvPicPr>
            <a:picLocks noGrp="1" noChangeAspect="1"/>
          </p:cNvPicPr>
          <p:nvPr>
            <p:ph idx="1"/>
          </p:nvPr>
        </p:nvPicPr>
        <p:blipFill>
          <a:blip r:embed="rId2"/>
          <a:stretch>
            <a:fillRect/>
          </a:stretch>
        </p:blipFill>
        <p:spPr>
          <a:xfrm>
            <a:off x="4180659" y="854696"/>
            <a:ext cx="7365228" cy="5148607"/>
          </a:xfrm>
        </p:spPr>
      </p:pic>
    </p:spTree>
    <p:extLst>
      <p:ext uri="{BB962C8B-B14F-4D97-AF65-F5344CB8AC3E}">
        <p14:creationId xmlns:p14="http://schemas.microsoft.com/office/powerpoint/2010/main" val="2086577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4DDCF-D450-4C30-B2EF-40D5056DB5B8}"/>
              </a:ext>
            </a:extLst>
          </p:cNvPr>
          <p:cNvSpPr>
            <a:spLocks noGrp="1"/>
          </p:cNvSpPr>
          <p:nvPr>
            <p:ph type="title"/>
          </p:nvPr>
        </p:nvSpPr>
        <p:spPr>
          <a:xfrm>
            <a:off x="716075" y="533018"/>
            <a:ext cx="4572681" cy="2312878"/>
          </a:xfrm>
        </p:spPr>
        <p:txBody>
          <a:bodyPr>
            <a:normAutofit/>
          </a:bodyPr>
          <a:lstStyle/>
          <a:p>
            <a:pPr algn="ctr"/>
            <a:r>
              <a:rPr lang="en-IN" dirty="0"/>
              <a:t>Data Flow Diagram Level-2</a:t>
            </a:r>
          </a:p>
        </p:txBody>
      </p:sp>
      <p:pic>
        <p:nvPicPr>
          <p:cNvPr id="17" name="Content Placeholder 16">
            <a:extLst>
              <a:ext uri="{FF2B5EF4-FFF2-40B4-BE49-F238E27FC236}">
                <a16:creationId xmlns:a16="http://schemas.microsoft.com/office/drawing/2014/main" xmlns="" id="{F4AFF133-0916-4F0D-9CC0-296DBE35B1DE}"/>
              </a:ext>
            </a:extLst>
          </p:cNvPr>
          <p:cNvPicPr>
            <a:picLocks noGrp="1" noChangeAspect="1"/>
          </p:cNvPicPr>
          <p:nvPr>
            <p:ph idx="1"/>
          </p:nvPr>
        </p:nvPicPr>
        <p:blipFill>
          <a:blip r:embed="rId2"/>
          <a:stretch>
            <a:fillRect/>
          </a:stretch>
        </p:blipFill>
        <p:spPr>
          <a:xfrm>
            <a:off x="5860558" y="4200791"/>
            <a:ext cx="4010025" cy="2200275"/>
          </a:xfrm>
          <a:ln>
            <a:solidFill>
              <a:schemeClr val="tx1"/>
            </a:solidFill>
          </a:ln>
        </p:spPr>
      </p:pic>
      <p:pic>
        <p:nvPicPr>
          <p:cNvPr id="19" name="Picture 18">
            <a:extLst>
              <a:ext uri="{FF2B5EF4-FFF2-40B4-BE49-F238E27FC236}">
                <a16:creationId xmlns:a16="http://schemas.microsoft.com/office/drawing/2014/main" xmlns="" id="{173AA86D-5B28-46EC-9E1E-52F5A5A22E74}"/>
              </a:ext>
            </a:extLst>
          </p:cNvPr>
          <p:cNvPicPr>
            <a:picLocks noChangeAspect="1"/>
          </p:cNvPicPr>
          <p:nvPr/>
        </p:nvPicPr>
        <p:blipFill>
          <a:blip r:embed="rId3"/>
          <a:stretch>
            <a:fillRect/>
          </a:stretch>
        </p:blipFill>
        <p:spPr>
          <a:xfrm>
            <a:off x="7234558" y="2417610"/>
            <a:ext cx="4010025" cy="1628775"/>
          </a:xfrm>
          <a:prstGeom prst="rect">
            <a:avLst/>
          </a:prstGeom>
          <a:ln>
            <a:solidFill>
              <a:schemeClr val="tx1"/>
            </a:solidFill>
          </a:ln>
        </p:spPr>
      </p:pic>
      <p:pic>
        <p:nvPicPr>
          <p:cNvPr id="21" name="Picture 20">
            <a:extLst>
              <a:ext uri="{FF2B5EF4-FFF2-40B4-BE49-F238E27FC236}">
                <a16:creationId xmlns:a16="http://schemas.microsoft.com/office/drawing/2014/main" xmlns="" id="{D0786AB6-61DA-4A40-A7EA-5BDB027A1489}"/>
              </a:ext>
            </a:extLst>
          </p:cNvPr>
          <p:cNvPicPr>
            <a:picLocks noChangeAspect="1"/>
          </p:cNvPicPr>
          <p:nvPr/>
        </p:nvPicPr>
        <p:blipFill>
          <a:blip r:embed="rId4"/>
          <a:stretch>
            <a:fillRect/>
          </a:stretch>
        </p:blipFill>
        <p:spPr>
          <a:xfrm>
            <a:off x="5751701" y="642594"/>
            <a:ext cx="4772025" cy="1533525"/>
          </a:xfrm>
          <a:prstGeom prst="rect">
            <a:avLst/>
          </a:prstGeom>
          <a:ln>
            <a:solidFill>
              <a:schemeClr val="tx1"/>
            </a:solidFill>
          </a:ln>
        </p:spPr>
      </p:pic>
      <p:pic>
        <p:nvPicPr>
          <p:cNvPr id="23" name="Picture 22">
            <a:extLst>
              <a:ext uri="{FF2B5EF4-FFF2-40B4-BE49-F238E27FC236}">
                <a16:creationId xmlns:a16="http://schemas.microsoft.com/office/drawing/2014/main" xmlns="" id="{00F91452-79CD-45FC-A2D1-6A9BEAEE018D}"/>
              </a:ext>
            </a:extLst>
          </p:cNvPr>
          <p:cNvPicPr>
            <a:picLocks noChangeAspect="1"/>
          </p:cNvPicPr>
          <p:nvPr/>
        </p:nvPicPr>
        <p:blipFill>
          <a:blip r:embed="rId5"/>
          <a:stretch>
            <a:fillRect/>
          </a:stretch>
        </p:blipFill>
        <p:spPr>
          <a:xfrm>
            <a:off x="568779" y="3063610"/>
            <a:ext cx="4867275" cy="2581275"/>
          </a:xfrm>
          <a:prstGeom prst="rect">
            <a:avLst/>
          </a:prstGeom>
          <a:ln>
            <a:solidFill>
              <a:schemeClr val="tx1"/>
            </a:solidFill>
          </a:ln>
        </p:spPr>
      </p:pic>
      <p:sp>
        <p:nvSpPr>
          <p:cNvPr id="3" name="Rectangle 2">
            <a:extLst>
              <a:ext uri="{FF2B5EF4-FFF2-40B4-BE49-F238E27FC236}">
                <a16:creationId xmlns:a16="http://schemas.microsoft.com/office/drawing/2014/main" xmlns="" id="{EBE9C02C-CA1C-428D-B447-5A9AEA7BBB66}"/>
              </a:ext>
            </a:extLst>
          </p:cNvPr>
          <p:cNvSpPr/>
          <p:nvPr/>
        </p:nvSpPr>
        <p:spPr>
          <a:xfrm>
            <a:off x="8966890" y="1806787"/>
            <a:ext cx="1556836" cy="369332"/>
          </a:xfrm>
          <a:prstGeom prst="rect">
            <a:avLst/>
          </a:prstGeom>
          <a:noFill/>
          <a:ln>
            <a:solidFill>
              <a:schemeClr val="tx1"/>
            </a:solidFill>
          </a:ln>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Authentication</a:t>
            </a: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xmlns="" id="{CE60FF6D-9740-427E-B38E-8BB4CDB89E9D}"/>
              </a:ext>
            </a:extLst>
          </p:cNvPr>
          <p:cNvSpPr/>
          <p:nvPr/>
        </p:nvSpPr>
        <p:spPr>
          <a:xfrm>
            <a:off x="7234558" y="3677053"/>
            <a:ext cx="1069525" cy="369332"/>
          </a:xfrm>
          <a:prstGeom prst="rect">
            <a:avLst/>
          </a:prstGeom>
          <a:noFill/>
          <a:ln>
            <a:solidFill>
              <a:schemeClr val="tx1"/>
            </a:solidFill>
          </a:ln>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Feedback</a:t>
            </a: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B06D5809-F98B-48ED-BC49-85CECE4A143C}"/>
              </a:ext>
            </a:extLst>
          </p:cNvPr>
          <p:cNvSpPr/>
          <p:nvPr/>
        </p:nvSpPr>
        <p:spPr>
          <a:xfrm>
            <a:off x="5860558" y="6030740"/>
            <a:ext cx="902812" cy="369332"/>
          </a:xfrm>
          <a:prstGeom prst="rect">
            <a:avLst/>
          </a:prstGeom>
          <a:noFill/>
          <a:ln>
            <a:solidFill>
              <a:schemeClr val="tx1"/>
            </a:solidFill>
          </a:ln>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Contact</a:t>
            </a:r>
          </a:p>
        </p:txBody>
      </p:sp>
      <p:sp>
        <p:nvSpPr>
          <p:cNvPr id="10" name="Rectangle 9">
            <a:extLst>
              <a:ext uri="{FF2B5EF4-FFF2-40B4-BE49-F238E27FC236}">
                <a16:creationId xmlns:a16="http://schemas.microsoft.com/office/drawing/2014/main" xmlns="" id="{8F108ED8-979E-46BE-8551-43160B744862}"/>
              </a:ext>
            </a:extLst>
          </p:cNvPr>
          <p:cNvSpPr/>
          <p:nvPr/>
        </p:nvSpPr>
        <p:spPr>
          <a:xfrm>
            <a:off x="4425969" y="5275553"/>
            <a:ext cx="1010085" cy="369332"/>
          </a:xfrm>
          <a:prstGeom prst="rect">
            <a:avLst/>
          </a:prstGeom>
          <a:noFill/>
          <a:ln>
            <a:solidFill>
              <a:schemeClr val="tx1"/>
            </a:solidFill>
          </a:ln>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Tracking</a:t>
            </a:r>
          </a:p>
        </p:txBody>
      </p:sp>
    </p:spTree>
    <p:extLst>
      <p:ext uri="{BB962C8B-B14F-4D97-AF65-F5344CB8AC3E}">
        <p14:creationId xmlns:p14="http://schemas.microsoft.com/office/powerpoint/2010/main" val="150017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81B47F6-ED9E-4C02-B342-6C4F6FE0CAF2}"/>
              </a:ext>
            </a:extLst>
          </p:cNvPr>
          <p:cNvPicPr>
            <a:picLocks noGrp="1" noChangeAspect="1"/>
          </p:cNvPicPr>
          <p:nvPr>
            <p:ph idx="1"/>
          </p:nvPr>
        </p:nvPicPr>
        <p:blipFill>
          <a:blip r:embed="rId2"/>
          <a:stretch>
            <a:fillRect/>
          </a:stretch>
        </p:blipFill>
        <p:spPr>
          <a:xfrm>
            <a:off x="746351" y="2632870"/>
            <a:ext cx="4581525" cy="3248025"/>
          </a:xfrm>
          <a:ln>
            <a:solidFill>
              <a:schemeClr val="tx1"/>
            </a:solidFill>
          </a:ln>
        </p:spPr>
      </p:pic>
      <p:pic>
        <p:nvPicPr>
          <p:cNvPr id="7" name="Picture 6">
            <a:extLst>
              <a:ext uri="{FF2B5EF4-FFF2-40B4-BE49-F238E27FC236}">
                <a16:creationId xmlns:a16="http://schemas.microsoft.com/office/drawing/2014/main" xmlns="" id="{2E47668B-C0DE-4B5B-B175-4438149DB8B9}"/>
              </a:ext>
            </a:extLst>
          </p:cNvPr>
          <p:cNvPicPr>
            <a:picLocks noChangeAspect="1"/>
          </p:cNvPicPr>
          <p:nvPr/>
        </p:nvPicPr>
        <p:blipFill>
          <a:blip r:embed="rId3"/>
          <a:stretch>
            <a:fillRect/>
          </a:stretch>
        </p:blipFill>
        <p:spPr>
          <a:xfrm>
            <a:off x="6096000" y="1681506"/>
            <a:ext cx="5057775" cy="4533900"/>
          </a:xfrm>
          <a:prstGeom prst="rect">
            <a:avLst/>
          </a:prstGeom>
          <a:ln>
            <a:solidFill>
              <a:schemeClr val="tx1"/>
            </a:solidFill>
          </a:ln>
        </p:spPr>
      </p:pic>
      <p:sp>
        <p:nvSpPr>
          <p:cNvPr id="8" name="Title 1">
            <a:extLst>
              <a:ext uri="{FF2B5EF4-FFF2-40B4-BE49-F238E27FC236}">
                <a16:creationId xmlns:a16="http://schemas.microsoft.com/office/drawing/2014/main" xmlns="" id="{6FAC0975-7AE5-4E1E-AC3E-8FE137DD9B81}"/>
              </a:ext>
            </a:extLst>
          </p:cNvPr>
          <p:cNvSpPr>
            <a:spLocks noGrp="1"/>
          </p:cNvSpPr>
          <p:nvPr>
            <p:ph type="title"/>
          </p:nvPr>
        </p:nvSpPr>
        <p:spPr>
          <a:xfrm>
            <a:off x="746351" y="525067"/>
            <a:ext cx="4783592" cy="2312878"/>
          </a:xfrm>
        </p:spPr>
        <p:txBody>
          <a:bodyPr>
            <a:normAutofit/>
          </a:bodyPr>
          <a:lstStyle/>
          <a:p>
            <a:pPr algn="ctr"/>
            <a:r>
              <a:rPr lang="en-IN" dirty="0"/>
              <a:t>Data Flow Diagram Level-2</a:t>
            </a:r>
          </a:p>
        </p:txBody>
      </p:sp>
      <p:sp>
        <p:nvSpPr>
          <p:cNvPr id="6" name="Rectangle 5">
            <a:extLst>
              <a:ext uri="{FF2B5EF4-FFF2-40B4-BE49-F238E27FC236}">
                <a16:creationId xmlns:a16="http://schemas.microsoft.com/office/drawing/2014/main" xmlns="" id="{A78F3029-460A-4ED6-8FFA-BBABD065A3D3}"/>
              </a:ext>
            </a:extLst>
          </p:cNvPr>
          <p:cNvSpPr/>
          <p:nvPr/>
        </p:nvSpPr>
        <p:spPr>
          <a:xfrm>
            <a:off x="746351" y="5511563"/>
            <a:ext cx="723275" cy="369332"/>
          </a:xfrm>
          <a:prstGeom prst="rect">
            <a:avLst/>
          </a:prstGeom>
          <a:noFill/>
          <a:ln>
            <a:solidFill>
              <a:schemeClr val="tx1"/>
            </a:solidFill>
          </a:ln>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Order</a:t>
            </a: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4E24AFD6-B00A-446E-BCF0-F3804483FE8C}"/>
              </a:ext>
            </a:extLst>
          </p:cNvPr>
          <p:cNvSpPr/>
          <p:nvPr/>
        </p:nvSpPr>
        <p:spPr>
          <a:xfrm>
            <a:off x="6096000" y="1675726"/>
            <a:ext cx="723275" cy="369332"/>
          </a:xfrm>
          <a:prstGeom prst="rect">
            <a:avLst/>
          </a:prstGeom>
          <a:noFill/>
          <a:ln>
            <a:solidFill>
              <a:schemeClr val="tx1"/>
            </a:solidFill>
          </a:ln>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Menu</a:t>
            </a:r>
          </a:p>
        </p:txBody>
      </p:sp>
    </p:spTree>
    <p:extLst>
      <p:ext uri="{BB962C8B-B14F-4D97-AF65-F5344CB8AC3E}">
        <p14:creationId xmlns:p14="http://schemas.microsoft.com/office/powerpoint/2010/main" val="294838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3C9CA07-A14D-4BD7-B087-FD4BB39C9903}"/>
              </a:ext>
            </a:extLst>
          </p:cNvPr>
          <p:cNvSpPr>
            <a:spLocks noGrp="1"/>
          </p:cNvSpPr>
          <p:nvPr>
            <p:ph type="title"/>
          </p:nvPr>
        </p:nvSpPr>
        <p:spPr>
          <a:xfrm>
            <a:off x="1066800" y="642593"/>
            <a:ext cx="10058400" cy="5714663"/>
          </a:xfrm>
        </p:spPr>
        <p:txBody>
          <a:bodyPr/>
          <a:lstStyle/>
          <a:p>
            <a:pPr algn="ctr"/>
            <a:r>
              <a:rPr lang="en-IN" dirty="0"/>
              <a:t>SCREENSHOTS</a:t>
            </a:r>
          </a:p>
        </p:txBody>
      </p:sp>
    </p:spTree>
    <p:extLst>
      <p:ext uri="{BB962C8B-B14F-4D97-AF65-F5344CB8AC3E}">
        <p14:creationId xmlns:p14="http://schemas.microsoft.com/office/powerpoint/2010/main" val="104453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D01E0AE-55B7-4FCC-9F9E-6F98963821C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431" y="405299"/>
            <a:ext cx="5627599" cy="2651760"/>
          </a:xfrm>
          <a:prstGeom prst="rect">
            <a:avLst/>
          </a:prstGeom>
          <a:noFill/>
          <a:ln>
            <a:noFill/>
          </a:ln>
        </p:spPr>
      </p:pic>
      <p:pic>
        <p:nvPicPr>
          <p:cNvPr id="5" name="Content Placeholder 4">
            <a:extLst>
              <a:ext uri="{FF2B5EF4-FFF2-40B4-BE49-F238E27FC236}">
                <a16:creationId xmlns:a16="http://schemas.microsoft.com/office/drawing/2014/main" xmlns="" id="{106D0D06-BBDB-4AD1-832C-4EAFBA88244E}"/>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193971" y="405299"/>
            <a:ext cx="5631559" cy="2593696"/>
          </a:xfrm>
          <a:prstGeom prst="rect">
            <a:avLst/>
          </a:prstGeom>
          <a:noFill/>
          <a:ln>
            <a:noFill/>
          </a:ln>
        </p:spPr>
      </p:pic>
      <p:pic>
        <p:nvPicPr>
          <p:cNvPr id="6" name="Picture 5">
            <a:extLst>
              <a:ext uri="{FF2B5EF4-FFF2-40B4-BE49-F238E27FC236}">
                <a16:creationId xmlns:a16="http://schemas.microsoft.com/office/drawing/2014/main" xmlns="" id="{6213A635-8971-440D-9721-C9B3E7FCA79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3347" y="3429000"/>
            <a:ext cx="5524683" cy="2767330"/>
          </a:xfrm>
          <a:prstGeom prst="rect">
            <a:avLst/>
          </a:prstGeom>
          <a:noFill/>
          <a:ln>
            <a:noFill/>
          </a:ln>
        </p:spPr>
      </p:pic>
      <p:sp>
        <p:nvSpPr>
          <p:cNvPr id="7" name="Arrow: Down 6">
            <a:extLst>
              <a:ext uri="{FF2B5EF4-FFF2-40B4-BE49-F238E27FC236}">
                <a16:creationId xmlns:a16="http://schemas.microsoft.com/office/drawing/2014/main" xmlns="" id="{2FC0D1FA-1C8D-4437-9634-69C658E1D80A}"/>
              </a:ext>
            </a:extLst>
          </p:cNvPr>
          <p:cNvSpPr/>
          <p:nvPr/>
        </p:nvSpPr>
        <p:spPr>
          <a:xfrm rot="16200000">
            <a:off x="5823858" y="1309358"/>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pic>
        <p:nvPicPr>
          <p:cNvPr id="8" name="Content Placeholder 3">
            <a:extLst>
              <a:ext uri="{FF2B5EF4-FFF2-40B4-BE49-F238E27FC236}">
                <a16:creationId xmlns:a16="http://schemas.microsoft.com/office/drawing/2014/main" xmlns="" id="{8803B83E-92CC-4B5A-A70B-121FBB455B98}"/>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8030" y="3482094"/>
            <a:ext cx="5631559" cy="2714236"/>
          </a:xfrm>
          <a:prstGeom prst="rect">
            <a:avLst/>
          </a:prstGeom>
          <a:noFill/>
          <a:ln>
            <a:noFill/>
          </a:ln>
        </p:spPr>
      </p:pic>
      <p:sp>
        <p:nvSpPr>
          <p:cNvPr id="9" name="Arrow: Down 8">
            <a:extLst>
              <a:ext uri="{FF2B5EF4-FFF2-40B4-BE49-F238E27FC236}">
                <a16:creationId xmlns:a16="http://schemas.microsoft.com/office/drawing/2014/main" xmlns="" id="{A4DCE161-D70F-42CB-89E1-5BD34DCEFFBD}"/>
              </a:ext>
            </a:extLst>
          </p:cNvPr>
          <p:cNvSpPr/>
          <p:nvPr/>
        </p:nvSpPr>
        <p:spPr>
          <a:xfrm rot="16200000">
            <a:off x="5823858" y="4390844"/>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Tree>
    <p:extLst>
      <p:ext uri="{BB962C8B-B14F-4D97-AF65-F5344CB8AC3E}">
        <p14:creationId xmlns:p14="http://schemas.microsoft.com/office/powerpoint/2010/main" val="306997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2873666-AEA4-4818-9325-CBC24730A0F8}"/>
              </a:ext>
            </a:extLst>
          </p:cNvPr>
          <p:cNvPicPr/>
          <p:nvPr/>
        </p:nvPicPr>
        <p:blipFill>
          <a:blip r:embed="rId2"/>
          <a:stretch>
            <a:fillRect/>
          </a:stretch>
        </p:blipFill>
        <p:spPr>
          <a:xfrm>
            <a:off x="496781" y="475523"/>
            <a:ext cx="5936675" cy="2833734"/>
          </a:xfrm>
          <a:prstGeom prst="rect">
            <a:avLst/>
          </a:prstGeom>
        </p:spPr>
      </p:pic>
      <p:pic>
        <p:nvPicPr>
          <p:cNvPr id="8" name="Picture 7">
            <a:extLst>
              <a:ext uri="{FF2B5EF4-FFF2-40B4-BE49-F238E27FC236}">
                <a16:creationId xmlns:a16="http://schemas.microsoft.com/office/drawing/2014/main" xmlns="" id="{49E630BF-C3A3-408D-A5C3-62EF8747B63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6360" y="3365592"/>
            <a:ext cx="5731510" cy="3016885"/>
          </a:xfrm>
          <a:prstGeom prst="rect">
            <a:avLst/>
          </a:prstGeom>
          <a:noFill/>
          <a:ln>
            <a:noFill/>
          </a:ln>
        </p:spPr>
      </p:pic>
      <p:sp>
        <p:nvSpPr>
          <p:cNvPr id="9" name="Arrow: Down 8">
            <a:extLst>
              <a:ext uri="{FF2B5EF4-FFF2-40B4-BE49-F238E27FC236}">
                <a16:creationId xmlns:a16="http://schemas.microsoft.com/office/drawing/2014/main" xmlns="" id="{A14E1055-2476-453C-AFE3-63AC8F469D8B}"/>
              </a:ext>
            </a:extLst>
          </p:cNvPr>
          <p:cNvSpPr/>
          <p:nvPr/>
        </p:nvSpPr>
        <p:spPr>
          <a:xfrm rot="5400000">
            <a:off x="6770915" y="1470569"/>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13" name="Rectangle 12">
            <a:extLst>
              <a:ext uri="{FF2B5EF4-FFF2-40B4-BE49-F238E27FC236}">
                <a16:creationId xmlns:a16="http://schemas.microsoft.com/office/drawing/2014/main" xmlns="" id="{40FD8B48-FBB3-46E0-800C-75DC9DEF4EEE}"/>
              </a:ext>
            </a:extLst>
          </p:cNvPr>
          <p:cNvSpPr/>
          <p:nvPr/>
        </p:nvSpPr>
        <p:spPr>
          <a:xfrm>
            <a:off x="7734156" y="1454544"/>
            <a:ext cx="339708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Home Page</a:t>
            </a:r>
          </a:p>
        </p:txBody>
      </p:sp>
      <p:sp>
        <p:nvSpPr>
          <p:cNvPr id="14" name="Rectangle 13">
            <a:extLst>
              <a:ext uri="{FF2B5EF4-FFF2-40B4-BE49-F238E27FC236}">
                <a16:creationId xmlns:a16="http://schemas.microsoft.com/office/drawing/2014/main" xmlns="" id="{82F54797-0DEC-4CED-9F16-19EA01B56F44}"/>
              </a:ext>
            </a:extLst>
          </p:cNvPr>
          <p:cNvSpPr/>
          <p:nvPr/>
        </p:nvSpPr>
        <p:spPr>
          <a:xfrm>
            <a:off x="562263" y="4412369"/>
            <a:ext cx="358944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Profile</a:t>
            </a: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Page</a:t>
            </a:r>
          </a:p>
        </p:txBody>
      </p:sp>
      <p:sp>
        <p:nvSpPr>
          <p:cNvPr id="15" name="Arrow: Down 14">
            <a:extLst>
              <a:ext uri="{FF2B5EF4-FFF2-40B4-BE49-F238E27FC236}">
                <a16:creationId xmlns:a16="http://schemas.microsoft.com/office/drawing/2014/main" xmlns="" id="{09E08EF2-C9A5-43A6-A7CE-A3A329F7A45D}"/>
              </a:ext>
            </a:extLst>
          </p:cNvPr>
          <p:cNvSpPr/>
          <p:nvPr/>
        </p:nvSpPr>
        <p:spPr>
          <a:xfrm rot="16200000">
            <a:off x="4746890" y="4452213"/>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Tree>
    <p:extLst>
      <p:ext uri="{BB962C8B-B14F-4D97-AF65-F5344CB8AC3E}">
        <p14:creationId xmlns:p14="http://schemas.microsoft.com/office/powerpoint/2010/main" val="1700059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364CCBC-A221-4B8E-A597-84A966F388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95217" y="2921158"/>
            <a:ext cx="5731510" cy="3509010"/>
          </a:xfrm>
          <a:prstGeom prst="rect">
            <a:avLst/>
          </a:prstGeom>
          <a:noFill/>
          <a:ln>
            <a:noFill/>
          </a:ln>
        </p:spPr>
      </p:pic>
      <p:pic>
        <p:nvPicPr>
          <p:cNvPr id="4" name="Content Placeholder 3">
            <a:extLst>
              <a:ext uri="{FF2B5EF4-FFF2-40B4-BE49-F238E27FC236}">
                <a16:creationId xmlns:a16="http://schemas.microsoft.com/office/drawing/2014/main" xmlns="" id="{3FF0F1EF-57E2-4DB1-8545-FF8B6621FA83}"/>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5273" y="427832"/>
            <a:ext cx="6446942" cy="3849687"/>
          </a:xfrm>
          <a:prstGeom prst="rect">
            <a:avLst/>
          </a:prstGeom>
          <a:noFill/>
          <a:ln>
            <a:noFill/>
          </a:ln>
        </p:spPr>
      </p:pic>
      <p:sp>
        <p:nvSpPr>
          <p:cNvPr id="7" name="Arrow: Down 6">
            <a:extLst>
              <a:ext uri="{FF2B5EF4-FFF2-40B4-BE49-F238E27FC236}">
                <a16:creationId xmlns:a16="http://schemas.microsoft.com/office/drawing/2014/main" xmlns="" id="{1EC1EA55-E257-44EB-8033-7007E8443200}"/>
              </a:ext>
            </a:extLst>
          </p:cNvPr>
          <p:cNvSpPr/>
          <p:nvPr/>
        </p:nvSpPr>
        <p:spPr>
          <a:xfrm rot="5400000">
            <a:off x="7061893" y="1307283"/>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8" name="Rectangle 7">
            <a:extLst>
              <a:ext uri="{FF2B5EF4-FFF2-40B4-BE49-F238E27FC236}">
                <a16:creationId xmlns:a16="http://schemas.microsoft.com/office/drawing/2014/main" xmlns="" id="{49A3B6C7-0CCF-45C8-BDEB-2E091A6FB24F}"/>
              </a:ext>
            </a:extLst>
          </p:cNvPr>
          <p:cNvSpPr/>
          <p:nvPr/>
        </p:nvSpPr>
        <p:spPr>
          <a:xfrm>
            <a:off x="8063604" y="1291258"/>
            <a:ext cx="33201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Menu</a:t>
            </a: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Page</a:t>
            </a:r>
          </a:p>
        </p:txBody>
      </p:sp>
      <p:sp>
        <p:nvSpPr>
          <p:cNvPr id="9" name="Rectangle 8">
            <a:extLst>
              <a:ext uri="{FF2B5EF4-FFF2-40B4-BE49-F238E27FC236}">
                <a16:creationId xmlns:a16="http://schemas.microsoft.com/office/drawing/2014/main" xmlns="" id="{8457B67D-E2AA-4E46-A8B2-361EDEB655F4}"/>
              </a:ext>
            </a:extLst>
          </p:cNvPr>
          <p:cNvSpPr/>
          <p:nvPr/>
        </p:nvSpPr>
        <p:spPr>
          <a:xfrm>
            <a:off x="1137197" y="4749826"/>
            <a:ext cx="28969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Cart Page</a:t>
            </a:r>
          </a:p>
        </p:txBody>
      </p:sp>
      <p:sp>
        <p:nvSpPr>
          <p:cNvPr id="10" name="Arrow: Down 9">
            <a:extLst>
              <a:ext uri="{FF2B5EF4-FFF2-40B4-BE49-F238E27FC236}">
                <a16:creationId xmlns:a16="http://schemas.microsoft.com/office/drawing/2014/main" xmlns="" id="{1E564F6A-E4C3-47B3-A6F9-49AAA61EDB46}"/>
              </a:ext>
            </a:extLst>
          </p:cNvPr>
          <p:cNvSpPr/>
          <p:nvPr/>
        </p:nvSpPr>
        <p:spPr>
          <a:xfrm rot="16200000">
            <a:off x="4975577" y="4789670"/>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Tree>
    <p:extLst>
      <p:ext uri="{BB962C8B-B14F-4D97-AF65-F5344CB8AC3E}">
        <p14:creationId xmlns:p14="http://schemas.microsoft.com/office/powerpoint/2010/main" val="41131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3D72333-DC9C-4182-B8F1-1249ACFFD19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4294" y="442382"/>
            <a:ext cx="5731902" cy="2627389"/>
          </a:xfrm>
          <a:prstGeom prst="rect">
            <a:avLst/>
          </a:prstGeom>
          <a:noFill/>
          <a:ln>
            <a:noFill/>
          </a:ln>
        </p:spPr>
      </p:pic>
      <p:pic>
        <p:nvPicPr>
          <p:cNvPr id="5" name="Picture 4">
            <a:extLst>
              <a:ext uri="{FF2B5EF4-FFF2-40B4-BE49-F238E27FC236}">
                <a16:creationId xmlns:a16="http://schemas.microsoft.com/office/drawing/2014/main" xmlns="" id="{D8678C57-6A34-4CD1-BE7B-DA3833EE86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294" y="3200399"/>
            <a:ext cx="5731510" cy="3215219"/>
          </a:xfrm>
          <a:prstGeom prst="rect">
            <a:avLst/>
          </a:prstGeom>
          <a:noFill/>
          <a:ln>
            <a:noFill/>
          </a:ln>
        </p:spPr>
      </p:pic>
      <p:pic>
        <p:nvPicPr>
          <p:cNvPr id="6" name="Picture 5">
            <a:extLst>
              <a:ext uri="{FF2B5EF4-FFF2-40B4-BE49-F238E27FC236}">
                <a16:creationId xmlns:a16="http://schemas.microsoft.com/office/drawing/2014/main" xmlns="" id="{30096B6D-7656-4117-812D-C093FBB3D37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93970" y="442381"/>
            <a:ext cx="5633735" cy="5973237"/>
          </a:xfrm>
          <a:prstGeom prst="rect">
            <a:avLst/>
          </a:prstGeom>
          <a:noFill/>
          <a:ln>
            <a:noFill/>
          </a:ln>
        </p:spPr>
      </p:pic>
      <p:sp>
        <p:nvSpPr>
          <p:cNvPr id="3" name="Arrow: Down 2">
            <a:extLst>
              <a:ext uri="{FF2B5EF4-FFF2-40B4-BE49-F238E27FC236}">
                <a16:creationId xmlns:a16="http://schemas.microsoft.com/office/drawing/2014/main" xmlns="" id="{ED319BAB-714C-48B1-9436-CC4B9ABA4B0E}"/>
              </a:ext>
            </a:extLst>
          </p:cNvPr>
          <p:cNvSpPr/>
          <p:nvPr/>
        </p:nvSpPr>
        <p:spPr>
          <a:xfrm>
            <a:off x="2895600" y="2743200"/>
            <a:ext cx="544286" cy="685800"/>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7" name="Arrow: Down 6">
            <a:extLst>
              <a:ext uri="{FF2B5EF4-FFF2-40B4-BE49-F238E27FC236}">
                <a16:creationId xmlns:a16="http://schemas.microsoft.com/office/drawing/2014/main" xmlns="" id="{F11F84DD-C075-4DF0-AE67-8A4EF2D8B1E0}"/>
              </a:ext>
            </a:extLst>
          </p:cNvPr>
          <p:cNvSpPr/>
          <p:nvPr/>
        </p:nvSpPr>
        <p:spPr>
          <a:xfrm rot="16200000">
            <a:off x="5823857" y="4443219"/>
            <a:ext cx="544286" cy="685800"/>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Tree>
    <p:extLst>
      <p:ext uri="{BB962C8B-B14F-4D97-AF65-F5344CB8AC3E}">
        <p14:creationId xmlns:p14="http://schemas.microsoft.com/office/powerpoint/2010/main" val="63756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30752FC-B244-466F-B89F-C22FC0E08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4490" y="405266"/>
            <a:ext cx="5731510" cy="3267710"/>
          </a:xfrm>
          <a:prstGeom prst="rect">
            <a:avLst/>
          </a:prstGeom>
          <a:noFill/>
          <a:ln>
            <a:noFill/>
          </a:ln>
        </p:spPr>
      </p:pic>
      <p:pic>
        <p:nvPicPr>
          <p:cNvPr id="5" name="Content Placeholder 4">
            <a:extLst>
              <a:ext uri="{FF2B5EF4-FFF2-40B4-BE49-F238E27FC236}">
                <a16:creationId xmlns:a16="http://schemas.microsoft.com/office/drawing/2014/main" xmlns="" id="{D5BBC846-9C67-46D7-BF24-EF3BD3724C44}"/>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713514" y="2862943"/>
            <a:ext cx="7009427" cy="3589791"/>
          </a:xfrm>
          <a:prstGeom prst="rect">
            <a:avLst/>
          </a:prstGeom>
          <a:noFill/>
          <a:ln>
            <a:noFill/>
          </a:ln>
        </p:spPr>
      </p:pic>
      <p:sp>
        <p:nvSpPr>
          <p:cNvPr id="7" name="Arrow: Down 6">
            <a:extLst>
              <a:ext uri="{FF2B5EF4-FFF2-40B4-BE49-F238E27FC236}">
                <a16:creationId xmlns:a16="http://schemas.microsoft.com/office/drawing/2014/main" xmlns="" id="{A551B583-6EB4-4A2F-99EC-6F692B492EDA}"/>
              </a:ext>
            </a:extLst>
          </p:cNvPr>
          <p:cNvSpPr/>
          <p:nvPr/>
        </p:nvSpPr>
        <p:spPr>
          <a:xfrm rot="5400000">
            <a:off x="6520543" y="1188465"/>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8" name="Rectangle 7">
            <a:extLst>
              <a:ext uri="{FF2B5EF4-FFF2-40B4-BE49-F238E27FC236}">
                <a16:creationId xmlns:a16="http://schemas.microsoft.com/office/drawing/2014/main" xmlns="" id="{281EB331-E7A0-4C46-9599-3471C9BC773C}"/>
              </a:ext>
            </a:extLst>
          </p:cNvPr>
          <p:cNvSpPr/>
          <p:nvPr/>
        </p:nvSpPr>
        <p:spPr>
          <a:xfrm>
            <a:off x="7489372" y="756942"/>
            <a:ext cx="3225114"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Page</a:t>
            </a:r>
          </a:p>
        </p:txBody>
      </p:sp>
      <p:sp>
        <p:nvSpPr>
          <p:cNvPr id="9" name="Rectangle 8">
            <a:extLst>
              <a:ext uri="{FF2B5EF4-FFF2-40B4-BE49-F238E27FC236}">
                <a16:creationId xmlns:a16="http://schemas.microsoft.com/office/drawing/2014/main" xmlns="" id="{EF317A6B-3098-44F9-8739-2D93589C0A53}"/>
              </a:ext>
            </a:extLst>
          </p:cNvPr>
          <p:cNvSpPr/>
          <p:nvPr/>
        </p:nvSpPr>
        <p:spPr>
          <a:xfrm>
            <a:off x="396136" y="4359576"/>
            <a:ext cx="2834109"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Tracking</a:t>
            </a: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Page</a:t>
            </a:r>
          </a:p>
        </p:txBody>
      </p:sp>
      <p:sp>
        <p:nvSpPr>
          <p:cNvPr id="10" name="Arrow: Down 9">
            <a:extLst>
              <a:ext uri="{FF2B5EF4-FFF2-40B4-BE49-F238E27FC236}">
                <a16:creationId xmlns:a16="http://schemas.microsoft.com/office/drawing/2014/main" xmlns="" id="{A4C79473-186C-4965-A6F5-C32A0E1CD7C7}"/>
              </a:ext>
            </a:extLst>
          </p:cNvPr>
          <p:cNvSpPr/>
          <p:nvPr/>
        </p:nvSpPr>
        <p:spPr>
          <a:xfrm rot="16200000">
            <a:off x="3699736" y="4814918"/>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Tree>
    <p:extLst>
      <p:ext uri="{BB962C8B-B14F-4D97-AF65-F5344CB8AC3E}">
        <p14:creationId xmlns:p14="http://schemas.microsoft.com/office/powerpoint/2010/main" val="3607306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F4A23F89-F756-40D8-9B87-0321EB3017F1}"/>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71806" y="417280"/>
            <a:ext cx="5939880" cy="3011720"/>
          </a:xfrm>
          <a:prstGeom prst="rect">
            <a:avLst/>
          </a:prstGeom>
          <a:noFill/>
          <a:ln>
            <a:noFill/>
          </a:ln>
        </p:spPr>
      </p:pic>
      <p:pic>
        <p:nvPicPr>
          <p:cNvPr id="6" name="Picture 5">
            <a:extLst>
              <a:ext uri="{FF2B5EF4-FFF2-40B4-BE49-F238E27FC236}">
                <a16:creationId xmlns:a16="http://schemas.microsoft.com/office/drawing/2014/main" xmlns="" id="{9B6E6081-091E-4D1B-AF17-28FD1F90C06E}"/>
              </a:ext>
            </a:extLst>
          </p:cNvPr>
          <p:cNvPicPr/>
          <p:nvPr/>
        </p:nvPicPr>
        <p:blipFill>
          <a:blip r:embed="rId3"/>
          <a:stretch>
            <a:fillRect/>
          </a:stretch>
        </p:blipFill>
        <p:spPr>
          <a:xfrm>
            <a:off x="5584371" y="3243943"/>
            <a:ext cx="6123395" cy="3159928"/>
          </a:xfrm>
          <a:prstGeom prst="rect">
            <a:avLst/>
          </a:prstGeom>
        </p:spPr>
      </p:pic>
      <p:sp>
        <p:nvSpPr>
          <p:cNvPr id="7" name="Rectangle 6">
            <a:extLst>
              <a:ext uri="{FF2B5EF4-FFF2-40B4-BE49-F238E27FC236}">
                <a16:creationId xmlns:a16="http://schemas.microsoft.com/office/drawing/2014/main" xmlns="" id="{AD79672F-6FAD-4B45-B539-CF40BCA010E8}"/>
              </a:ext>
            </a:extLst>
          </p:cNvPr>
          <p:cNvSpPr/>
          <p:nvPr/>
        </p:nvSpPr>
        <p:spPr>
          <a:xfrm>
            <a:off x="1002546" y="4151112"/>
            <a:ext cx="3166251"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Add Menu</a:t>
            </a:r>
          </a:p>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Page</a:t>
            </a:r>
          </a:p>
        </p:txBody>
      </p:sp>
      <p:sp>
        <p:nvSpPr>
          <p:cNvPr id="8" name="Arrow: Down 7">
            <a:extLst>
              <a:ext uri="{FF2B5EF4-FFF2-40B4-BE49-F238E27FC236}">
                <a16:creationId xmlns:a16="http://schemas.microsoft.com/office/drawing/2014/main" xmlns="" id="{A71F54DE-88AF-411C-8128-46DB0FA29239}"/>
              </a:ext>
            </a:extLst>
          </p:cNvPr>
          <p:cNvSpPr/>
          <p:nvPr/>
        </p:nvSpPr>
        <p:spPr>
          <a:xfrm rot="16200000">
            <a:off x="4703434" y="4615499"/>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9" name="Arrow: Down 8">
            <a:extLst>
              <a:ext uri="{FF2B5EF4-FFF2-40B4-BE49-F238E27FC236}">
                <a16:creationId xmlns:a16="http://schemas.microsoft.com/office/drawing/2014/main" xmlns="" id="{C1ACD322-25B1-4F12-BE6E-691E84850108}"/>
              </a:ext>
            </a:extLst>
          </p:cNvPr>
          <p:cNvSpPr/>
          <p:nvPr/>
        </p:nvSpPr>
        <p:spPr>
          <a:xfrm rot="5400000">
            <a:off x="6760029" y="1242893"/>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10" name="Rectangle 9">
            <a:extLst>
              <a:ext uri="{FF2B5EF4-FFF2-40B4-BE49-F238E27FC236}">
                <a16:creationId xmlns:a16="http://schemas.microsoft.com/office/drawing/2014/main" xmlns="" id="{BF190F87-304F-4431-B441-7BD2C0FCBA69}"/>
              </a:ext>
            </a:extLst>
          </p:cNvPr>
          <p:cNvSpPr/>
          <p:nvPr/>
        </p:nvSpPr>
        <p:spPr>
          <a:xfrm>
            <a:off x="7828616" y="953449"/>
            <a:ext cx="3090910"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Edit Track</a:t>
            </a:r>
          </a:p>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384698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00C58B-DD97-4B93-B8BB-A3B198566168}"/>
              </a:ext>
            </a:extLst>
          </p:cNvPr>
          <p:cNvSpPr>
            <a:spLocks noGrp="1"/>
          </p:cNvSpPr>
          <p:nvPr>
            <p:ph type="title"/>
          </p:nvPr>
        </p:nvSpPr>
        <p:spPr>
          <a:xfrm>
            <a:off x="1155291" y="538639"/>
            <a:ext cx="4201886" cy="955152"/>
          </a:xfrm>
        </p:spPr>
        <p:txBody>
          <a:bodyPr/>
          <a:lstStyle/>
          <a:p>
            <a:r>
              <a:rPr lang="en-IN" dirty="0"/>
              <a:t>INTRODUCTION</a:t>
            </a:r>
          </a:p>
        </p:txBody>
      </p:sp>
      <p:sp>
        <p:nvSpPr>
          <p:cNvPr id="3" name="Content Placeholder 2">
            <a:extLst>
              <a:ext uri="{FF2B5EF4-FFF2-40B4-BE49-F238E27FC236}">
                <a16:creationId xmlns:a16="http://schemas.microsoft.com/office/drawing/2014/main" xmlns="" id="{4353E1A5-BCF5-4926-A4B7-6AFF6FF041E6}"/>
              </a:ext>
            </a:extLst>
          </p:cNvPr>
          <p:cNvSpPr>
            <a:spLocks noGrp="1"/>
          </p:cNvSpPr>
          <p:nvPr>
            <p:ph idx="1"/>
          </p:nvPr>
        </p:nvSpPr>
        <p:spPr>
          <a:xfrm>
            <a:off x="519702" y="4435590"/>
            <a:ext cx="5674269" cy="1643742"/>
          </a:xfrm>
        </p:spPr>
        <p:txBody>
          <a:bodyPr>
            <a:noAutofit/>
          </a:bodyPr>
          <a:lstStyle/>
          <a:p>
            <a:pPr algn="just">
              <a:lnSpc>
                <a:spcPct val="107000"/>
              </a:lnSpc>
              <a:spcAft>
                <a:spcPts val="8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"Online Food Ordering System"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a:t>
            </a:r>
          </a:p>
          <a:p>
            <a:pPr marL="0" indent="0" algn="just">
              <a:lnSpc>
                <a:spcPct val="107000"/>
              </a:lnSpc>
              <a:spcAft>
                <a:spcPts val="800"/>
              </a:spcAft>
              <a:buNone/>
            </a:pP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AC5B6A35-A879-44C8-8975-55DB2C002FE3}"/>
              </a:ext>
            </a:extLst>
          </p:cNvPr>
          <p:cNvPicPr/>
          <p:nvPr/>
        </p:nvPicPr>
        <p:blipFill>
          <a:blip r:embed="rId2"/>
          <a:stretch>
            <a:fillRect/>
          </a:stretch>
        </p:blipFill>
        <p:spPr>
          <a:xfrm>
            <a:off x="653143" y="1493791"/>
            <a:ext cx="5206183" cy="2716530"/>
          </a:xfrm>
          <a:prstGeom prst="rect">
            <a:avLst/>
          </a:prstGeom>
        </p:spPr>
      </p:pic>
      <p:sp>
        <p:nvSpPr>
          <p:cNvPr id="7" name="TextBox 6">
            <a:extLst>
              <a:ext uri="{FF2B5EF4-FFF2-40B4-BE49-F238E27FC236}">
                <a16:creationId xmlns:a16="http://schemas.microsoft.com/office/drawing/2014/main" xmlns="" id="{E9BB7BFB-557B-4AF1-BDB8-19241C9FD4A1}"/>
              </a:ext>
            </a:extLst>
          </p:cNvPr>
          <p:cNvSpPr txBox="1"/>
          <p:nvPr/>
        </p:nvSpPr>
        <p:spPr>
          <a:xfrm>
            <a:off x="6332673" y="3429000"/>
            <a:ext cx="5206184" cy="2843022"/>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Every organization, whether big or small, has challenges to overcome and managing the information of Category, Food Item, Order, Payment, Confirm Order. Every Online Food Ordering System has different Food Item needs; therefore, we design exclusive employee management systems that are adapted to your managerial requirements. This is designed to assist in strategic planning and will help you ensure that your organization is equipped with the right level of information and details for your future goals. Also, for those busy executives who are always on the go, our systems come with remote access features, which will allow you to manage your workforce anytime, at all times.  These systems will ultimately allow you to better manage resources.</a:t>
            </a:r>
          </a:p>
        </p:txBody>
      </p:sp>
      <p:sp>
        <p:nvSpPr>
          <p:cNvPr id="9" name="TextBox 8">
            <a:extLst>
              <a:ext uri="{FF2B5EF4-FFF2-40B4-BE49-F238E27FC236}">
                <a16:creationId xmlns:a16="http://schemas.microsoft.com/office/drawing/2014/main" xmlns="" id="{25DA355D-47CD-4598-BB81-F1E560A9C2E1}"/>
              </a:ext>
            </a:extLst>
          </p:cNvPr>
          <p:cNvSpPr txBox="1"/>
          <p:nvPr/>
        </p:nvSpPr>
        <p:spPr>
          <a:xfrm>
            <a:off x="6332673" y="947057"/>
            <a:ext cx="5442857" cy="2151486"/>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application is reduced as much as possible to avoid errors while entering the data. It also provides error message while entering invalid data. No formal knowledge is needed for the user to use this system. Thus, by this all it proves it is user-friendly. Online Food Ordering System, as described above, can lead to error free, secure, reliable and fast management system. It can assist the user to concentrate on their other activities rather to concentrate on the record keeping. Thus, it will help organization in better utilization of resources.</a:t>
            </a:r>
          </a:p>
        </p:txBody>
      </p:sp>
    </p:spTree>
    <p:extLst>
      <p:ext uri="{BB962C8B-B14F-4D97-AF65-F5344CB8AC3E}">
        <p14:creationId xmlns:p14="http://schemas.microsoft.com/office/powerpoint/2010/main" val="194974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980575DA-DBE7-48C9-85F8-65AA48B143F4}"/>
              </a:ext>
            </a:extLst>
          </p:cNvPr>
          <p:cNvPicPr>
            <a:picLocks noGrp="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391886" y="421459"/>
            <a:ext cx="6773636" cy="3149055"/>
          </a:xfrm>
          <a:prstGeom prst="rect">
            <a:avLst/>
          </a:prstGeom>
          <a:noFill/>
          <a:ln>
            <a:noFill/>
          </a:ln>
        </p:spPr>
      </p:pic>
      <p:pic>
        <p:nvPicPr>
          <p:cNvPr id="7" name="Picture 6">
            <a:extLst>
              <a:ext uri="{FF2B5EF4-FFF2-40B4-BE49-F238E27FC236}">
                <a16:creationId xmlns:a16="http://schemas.microsoft.com/office/drawing/2014/main" xmlns="" id="{69645326-2840-4BBC-803D-DCF4C79E5C8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68605" y="3126286"/>
            <a:ext cx="5731510" cy="3310255"/>
          </a:xfrm>
          <a:prstGeom prst="rect">
            <a:avLst/>
          </a:prstGeom>
          <a:noFill/>
          <a:ln>
            <a:noFill/>
          </a:ln>
        </p:spPr>
      </p:pic>
      <p:sp>
        <p:nvSpPr>
          <p:cNvPr id="9" name="Rectangle 8">
            <a:extLst>
              <a:ext uri="{FF2B5EF4-FFF2-40B4-BE49-F238E27FC236}">
                <a16:creationId xmlns:a16="http://schemas.microsoft.com/office/drawing/2014/main" xmlns="" id="{21CD6238-89F7-4345-BB50-AE9B9E7ECAC6}"/>
              </a:ext>
            </a:extLst>
          </p:cNvPr>
          <p:cNvSpPr/>
          <p:nvPr/>
        </p:nvSpPr>
        <p:spPr>
          <a:xfrm>
            <a:off x="754269" y="4627107"/>
            <a:ext cx="385874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Contact Page</a:t>
            </a:r>
          </a:p>
        </p:txBody>
      </p:sp>
      <p:sp>
        <p:nvSpPr>
          <p:cNvPr id="10" name="Arrow: Down 9">
            <a:extLst>
              <a:ext uri="{FF2B5EF4-FFF2-40B4-BE49-F238E27FC236}">
                <a16:creationId xmlns:a16="http://schemas.microsoft.com/office/drawing/2014/main" xmlns="" id="{393086B9-FE6C-4515-ABAB-BF8FFCCD37BB}"/>
              </a:ext>
            </a:extLst>
          </p:cNvPr>
          <p:cNvSpPr/>
          <p:nvPr/>
        </p:nvSpPr>
        <p:spPr>
          <a:xfrm rot="16200000">
            <a:off x="4888492" y="4754037"/>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11" name="Arrow: Down 10">
            <a:extLst>
              <a:ext uri="{FF2B5EF4-FFF2-40B4-BE49-F238E27FC236}">
                <a16:creationId xmlns:a16="http://schemas.microsoft.com/office/drawing/2014/main" xmlns="" id="{DDF402BF-BA85-4D9A-B323-08C2123ADB31}"/>
              </a:ext>
            </a:extLst>
          </p:cNvPr>
          <p:cNvSpPr/>
          <p:nvPr/>
        </p:nvSpPr>
        <p:spPr>
          <a:xfrm rot="5400000">
            <a:off x="7493294" y="1302022"/>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12" name="Rectangle 11">
            <a:extLst>
              <a:ext uri="{FF2B5EF4-FFF2-40B4-BE49-F238E27FC236}">
                <a16:creationId xmlns:a16="http://schemas.microsoft.com/office/drawing/2014/main" xmlns="" id="{C6873E0E-73B4-4B74-BA9B-4C1D68E5143F}"/>
              </a:ext>
            </a:extLst>
          </p:cNvPr>
          <p:cNvSpPr/>
          <p:nvPr/>
        </p:nvSpPr>
        <p:spPr>
          <a:xfrm>
            <a:off x="8365352" y="896710"/>
            <a:ext cx="3127779"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Edit </a:t>
            </a: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Menu</a:t>
            </a:r>
            <a:endPar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279490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45E14CE9-5D3E-43D2-B80C-CFE20A3FC2EA}"/>
              </a:ext>
            </a:extLst>
          </p:cNvPr>
          <p:cNvPicPr>
            <a:picLocks noGrp="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491425" y="431503"/>
            <a:ext cx="7021285" cy="3459161"/>
          </a:xfrm>
          <a:prstGeom prst="rect">
            <a:avLst/>
          </a:prstGeom>
          <a:noFill/>
          <a:ln>
            <a:noFill/>
          </a:ln>
        </p:spPr>
      </p:pic>
      <p:pic>
        <p:nvPicPr>
          <p:cNvPr id="6" name="Picture 5">
            <a:extLst>
              <a:ext uri="{FF2B5EF4-FFF2-40B4-BE49-F238E27FC236}">
                <a16:creationId xmlns:a16="http://schemas.microsoft.com/office/drawing/2014/main" xmlns="" id="{C8B26432-BC6D-4D90-A497-D3F19FFA81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9477" y="3563663"/>
            <a:ext cx="6152408" cy="2921728"/>
          </a:xfrm>
          <a:prstGeom prst="rect">
            <a:avLst/>
          </a:prstGeom>
          <a:noFill/>
          <a:ln>
            <a:noFill/>
          </a:ln>
        </p:spPr>
      </p:pic>
      <p:sp>
        <p:nvSpPr>
          <p:cNvPr id="8" name="Arrow: Down 7">
            <a:extLst>
              <a:ext uri="{FF2B5EF4-FFF2-40B4-BE49-F238E27FC236}">
                <a16:creationId xmlns:a16="http://schemas.microsoft.com/office/drawing/2014/main" xmlns="" id="{70E33A00-B837-4820-AA7D-4BD7A79CAF4E}"/>
              </a:ext>
            </a:extLst>
          </p:cNvPr>
          <p:cNvSpPr/>
          <p:nvPr/>
        </p:nvSpPr>
        <p:spPr>
          <a:xfrm rot="5400000">
            <a:off x="7662388" y="1678322"/>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9" name="Rectangle 8">
            <a:extLst>
              <a:ext uri="{FF2B5EF4-FFF2-40B4-BE49-F238E27FC236}">
                <a16:creationId xmlns:a16="http://schemas.microsoft.com/office/drawing/2014/main" xmlns="" id="{A4B99E66-6F57-42E1-8992-66182702D7CF}"/>
              </a:ext>
            </a:extLst>
          </p:cNvPr>
          <p:cNvSpPr/>
          <p:nvPr/>
        </p:nvSpPr>
        <p:spPr>
          <a:xfrm>
            <a:off x="8603498" y="1222980"/>
            <a:ext cx="2839239"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Feedback</a:t>
            </a:r>
          </a:p>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Page</a:t>
            </a:r>
          </a:p>
        </p:txBody>
      </p:sp>
      <p:sp>
        <p:nvSpPr>
          <p:cNvPr id="10" name="Rectangle 9">
            <a:extLst>
              <a:ext uri="{FF2B5EF4-FFF2-40B4-BE49-F238E27FC236}">
                <a16:creationId xmlns:a16="http://schemas.microsoft.com/office/drawing/2014/main" xmlns="" id="{F63B96AD-3250-409D-ADE2-126E06073423}"/>
              </a:ext>
            </a:extLst>
          </p:cNvPr>
          <p:cNvSpPr/>
          <p:nvPr/>
        </p:nvSpPr>
        <p:spPr>
          <a:xfrm>
            <a:off x="832019" y="4696916"/>
            <a:ext cx="343555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About Page</a:t>
            </a:r>
          </a:p>
        </p:txBody>
      </p:sp>
      <p:sp>
        <p:nvSpPr>
          <p:cNvPr id="11" name="Arrow: Down 10">
            <a:extLst>
              <a:ext uri="{FF2B5EF4-FFF2-40B4-BE49-F238E27FC236}">
                <a16:creationId xmlns:a16="http://schemas.microsoft.com/office/drawing/2014/main" xmlns="" id="{91D1D294-FD48-42A5-833B-EFA1663AD62F}"/>
              </a:ext>
            </a:extLst>
          </p:cNvPr>
          <p:cNvSpPr/>
          <p:nvPr/>
        </p:nvSpPr>
        <p:spPr>
          <a:xfrm rot="16200000">
            <a:off x="4696383" y="4830237"/>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Tree>
    <p:extLst>
      <p:ext uri="{BB962C8B-B14F-4D97-AF65-F5344CB8AC3E}">
        <p14:creationId xmlns:p14="http://schemas.microsoft.com/office/powerpoint/2010/main" val="364878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FE997BB-BAC1-41D4-A156-E7619620C0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6159" y="441779"/>
            <a:ext cx="6425384" cy="3654516"/>
          </a:xfrm>
          <a:prstGeom prst="rect">
            <a:avLst/>
          </a:prstGeom>
          <a:noFill/>
          <a:ln>
            <a:noFill/>
          </a:ln>
        </p:spPr>
      </p:pic>
      <p:pic>
        <p:nvPicPr>
          <p:cNvPr id="3" name="Picture 2">
            <a:extLst>
              <a:ext uri="{FF2B5EF4-FFF2-40B4-BE49-F238E27FC236}">
                <a16:creationId xmlns:a16="http://schemas.microsoft.com/office/drawing/2014/main" xmlns="" id="{6873D148-BCC9-4578-B897-37E19D4E846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0457" y="3429000"/>
            <a:ext cx="6425384" cy="2987221"/>
          </a:xfrm>
          <a:prstGeom prst="rect">
            <a:avLst/>
          </a:prstGeom>
          <a:noFill/>
          <a:ln>
            <a:noFill/>
          </a:ln>
        </p:spPr>
      </p:pic>
      <p:sp>
        <p:nvSpPr>
          <p:cNvPr id="4" name="Rectangle 3">
            <a:extLst>
              <a:ext uri="{FF2B5EF4-FFF2-40B4-BE49-F238E27FC236}">
                <a16:creationId xmlns:a16="http://schemas.microsoft.com/office/drawing/2014/main" xmlns="" id="{BFE01A20-D200-46F9-8178-D04F7C0D6EE1}"/>
              </a:ext>
            </a:extLst>
          </p:cNvPr>
          <p:cNvSpPr/>
          <p:nvPr/>
        </p:nvSpPr>
        <p:spPr>
          <a:xfrm>
            <a:off x="-55803" y="4310743"/>
            <a:ext cx="5638259" cy="1446550"/>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Terms &amp; Condition</a:t>
            </a:r>
          </a:p>
          <a:p>
            <a:pPr algn="ctr"/>
            <a:r>
              <a:rPr lang="en-US" sz="4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Page</a:t>
            </a:r>
          </a:p>
        </p:txBody>
      </p:sp>
      <p:sp>
        <p:nvSpPr>
          <p:cNvPr id="5" name="Arrow: Down 4">
            <a:extLst>
              <a:ext uri="{FF2B5EF4-FFF2-40B4-BE49-F238E27FC236}">
                <a16:creationId xmlns:a16="http://schemas.microsoft.com/office/drawing/2014/main" xmlns="" id="{A186DF61-4691-4900-A902-A5E28EBB5066}"/>
              </a:ext>
            </a:extLst>
          </p:cNvPr>
          <p:cNvSpPr/>
          <p:nvPr/>
        </p:nvSpPr>
        <p:spPr>
          <a:xfrm rot="16200000">
            <a:off x="4888492" y="4754037"/>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6" name="Arrow: Down 5">
            <a:extLst>
              <a:ext uri="{FF2B5EF4-FFF2-40B4-BE49-F238E27FC236}">
                <a16:creationId xmlns:a16="http://schemas.microsoft.com/office/drawing/2014/main" xmlns="" id="{832FE068-5F91-458C-B119-82E5E187F1A9}"/>
              </a:ext>
            </a:extLst>
          </p:cNvPr>
          <p:cNvSpPr/>
          <p:nvPr/>
        </p:nvSpPr>
        <p:spPr>
          <a:xfrm rot="5400000">
            <a:off x="7071535" y="1602122"/>
            <a:ext cx="544286" cy="843642"/>
          </a:xfrm>
          <a:prstGeom prst="down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B8D233"/>
              </a:solidFill>
            </a:endParaRPr>
          </a:p>
        </p:txBody>
      </p:sp>
      <p:sp>
        <p:nvSpPr>
          <p:cNvPr id="7" name="Rectangle 6">
            <a:extLst>
              <a:ext uri="{FF2B5EF4-FFF2-40B4-BE49-F238E27FC236}">
                <a16:creationId xmlns:a16="http://schemas.microsoft.com/office/drawing/2014/main" xmlns="" id="{3B8FE9E6-6FFC-4147-9EAD-D1693F331B91}"/>
              </a:ext>
            </a:extLst>
          </p:cNvPr>
          <p:cNvSpPr/>
          <p:nvPr/>
        </p:nvSpPr>
        <p:spPr>
          <a:xfrm>
            <a:off x="7394530" y="873561"/>
            <a:ext cx="4321311" cy="2123658"/>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Frequently Asked </a:t>
            </a:r>
          </a:p>
          <a:p>
            <a:pPr algn="ctr"/>
            <a:r>
              <a:rPr lang="en-US" sz="4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Questions</a:t>
            </a:r>
          </a:p>
          <a:p>
            <a:pPr algn="ctr"/>
            <a:r>
              <a:rPr lang="en-US" sz="4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3895458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B8FE9E6-6FFC-4147-9EAD-D1693F331B91}"/>
              </a:ext>
            </a:extLst>
          </p:cNvPr>
          <p:cNvSpPr/>
          <p:nvPr/>
        </p:nvSpPr>
        <p:spPr>
          <a:xfrm>
            <a:off x="746017" y="627507"/>
            <a:ext cx="3488454"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p:txBody>
      </p:sp>
      <p:sp>
        <p:nvSpPr>
          <p:cNvPr id="3" name="Content Placeholder 7">
            <a:extLst>
              <a:ext uri="{FF2B5EF4-FFF2-40B4-BE49-F238E27FC236}">
                <a16:creationId xmlns:a16="http://schemas.microsoft.com/office/drawing/2014/main" xmlns="" id="{2569649A-42B5-43A6-B25D-709D0168E757}"/>
              </a:ext>
            </a:extLst>
          </p:cNvPr>
          <p:cNvSpPr txBox="1">
            <a:spLocks/>
          </p:cNvSpPr>
          <p:nvPr/>
        </p:nvSpPr>
        <p:spPr>
          <a:xfrm>
            <a:off x="601443" y="1561468"/>
            <a:ext cx="10989113" cy="4669025"/>
          </a:xfrm>
          <a:prstGeom prst="rect">
            <a:avLst/>
          </a:prstGeom>
        </p:spPr>
        <p:txBody>
          <a:bodyPr>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Wingdings" pitchFamily="2" charset="2"/>
              <a:buChar char="ü"/>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IN" sz="1800" dirty="0">
                <a:latin typeface="Times New Roman" panose="02020603050405020304" pitchFamily="18" charset="0"/>
                <a:cs typeface="Times New Roman" panose="02020603050405020304" pitchFamily="18" charset="0"/>
              </a:rPr>
              <a:t>An online food ordering system is developed where the customers can make an order for the food and avoid the hassles of waiting for the order to be taken by the waiter. Using the application, the end users register online, read the E-menu card and select the food from the e-menu card to order food online. Once the customer selects the required food item the admin will be able to see the results on the screen and start processing the food. This application nullifies the need of a waiter or reduces the workload of the waiter. The advantage is that in a crowded restaurant there will be chances that the waiters are overloaded with orders and they are unable to meet the requirements of the customer in a satisfactory manner. Therefore, by using this application, the users can directly place the order for food online.</a:t>
            </a:r>
          </a:p>
          <a:p>
            <a:pPr>
              <a:buFont typeface="Wingdings" pitchFamily="2" charset="2"/>
              <a:buChar char="Ø"/>
            </a:pPr>
            <a:r>
              <a:rPr lang="en-IN" sz="1800" dirty="0">
                <a:latin typeface="Times New Roman" panose="02020603050405020304" pitchFamily="18" charset="0"/>
                <a:cs typeface="Times New Roman" panose="02020603050405020304" pitchFamily="18" charset="0"/>
              </a:rPr>
              <a:t>In conclusion an online food ordering system is proposed which is useful in small family run restaurants as well as in places like college cafeteria, etc. This project can later be expanded on a larger scale. It is developed for restaurants to simplify their routine managerial and operational task and to improve the dining experience of the clients. This also helps the restaurant owners develop healthy customer relationships by providing reasonably good services. The system also enables the restaurant to know the items available in real time and make changes to their food and beverage inventory based on the orders placed and the orders completed.</a:t>
            </a:r>
          </a:p>
        </p:txBody>
      </p:sp>
    </p:spTree>
    <p:extLst>
      <p:ext uri="{BB962C8B-B14F-4D97-AF65-F5344CB8AC3E}">
        <p14:creationId xmlns:p14="http://schemas.microsoft.com/office/powerpoint/2010/main" val="2482705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B8FE9E6-6FFC-4147-9EAD-D1693F331B91}"/>
              </a:ext>
            </a:extLst>
          </p:cNvPr>
          <p:cNvSpPr/>
          <p:nvPr/>
        </p:nvSpPr>
        <p:spPr>
          <a:xfrm>
            <a:off x="1108215" y="664660"/>
            <a:ext cx="3900427"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SCOPE</a:t>
            </a:r>
          </a:p>
        </p:txBody>
      </p:sp>
      <p:sp>
        <p:nvSpPr>
          <p:cNvPr id="3" name="Content Placeholder 7">
            <a:extLst>
              <a:ext uri="{FF2B5EF4-FFF2-40B4-BE49-F238E27FC236}">
                <a16:creationId xmlns:a16="http://schemas.microsoft.com/office/drawing/2014/main" xmlns="" id="{2569649A-42B5-43A6-B25D-709D0168E757}"/>
              </a:ext>
            </a:extLst>
          </p:cNvPr>
          <p:cNvSpPr txBox="1">
            <a:spLocks/>
          </p:cNvSpPr>
          <p:nvPr/>
        </p:nvSpPr>
        <p:spPr>
          <a:xfrm>
            <a:off x="653387" y="1372546"/>
            <a:ext cx="10989113" cy="4796434"/>
          </a:xfrm>
          <a:prstGeom prst="rect">
            <a:avLst/>
          </a:prstGeom>
        </p:spPr>
        <p:txBody>
          <a:bodyPr>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Wingdings" pitchFamily="2" charset="2"/>
              <a:buChar char="ü"/>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Wingdings" pitchFamily="2" charset="2"/>
              <a:buChar char="ü"/>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1600" dirty="0">
                <a:latin typeface="Times New Roman" panose="02020603050405020304" pitchFamily="18" charset="0"/>
                <a:cs typeface="Times New Roman" panose="02020603050405020304" pitchFamily="18" charset="0"/>
              </a:rPr>
              <a:t>In short, it can be summarized that the future scope of the project circles around maintaining information regarding:</a:t>
            </a:r>
            <a:endParaRPr lang="en-IN" sz="1600" b="1" u="sng"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We can add payment slips in future.</a:t>
            </a:r>
            <a:endParaRPr lang="en-IN" sz="1600" b="1" u="sng"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We can give more advance software for Online Food Ordering System including more facilities.</a:t>
            </a:r>
            <a:endParaRPr lang="en-IN" sz="1600" b="1" u="sng"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We will host the platform on online servers to make it accessible worldwide.</a:t>
            </a:r>
            <a:endParaRPr lang="en-IN" sz="1600" b="1" u="sng"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Integrate multiple load balancers to distribute the loads of the system.</a:t>
            </a:r>
            <a:endParaRPr lang="en-IN" sz="1600" b="1" u="sng"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Create the master and slave database structure to reduce the overload of the database queries.</a:t>
            </a:r>
            <a:endParaRPr lang="en-IN" sz="1600" b="1" u="sng"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Implement the backup mechanism for taking backup of codebase and database on regular basis on different servers.</a:t>
            </a:r>
            <a:endParaRPr lang="en-IN" sz="1600" b="1" u="sng"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dirty="0">
                <a:latin typeface="Times New Roman" panose="02020603050405020304" pitchFamily="18" charset="0"/>
                <a:cs typeface="Times New Roman" panose="02020603050405020304" pitchFamily="18" charset="0"/>
              </a:rPr>
              <a:t>The above-mentioned points are the enhancements which can be done to increase the applicability and usage of this project. Here we can   maintain the records of Food Item and Category. Also, as it can be seen that now-a-days the players are versatile, i.e., so there is a scope for introducing a method to maintain the Online Food Ordering System. Enhancements can be done to maintain all the Food Item, Category, Customer, Order, Confirm Order.</a:t>
            </a:r>
            <a:endParaRPr lang="en-IN" sz="1600" b="1" u="sng" dirty="0">
              <a:latin typeface="Times New Roman" panose="02020603050405020304" pitchFamily="18" charset="0"/>
              <a:cs typeface="Times New Roman" panose="02020603050405020304" pitchFamily="18" charset="0"/>
            </a:endParaRPr>
          </a:p>
          <a:p>
            <a:pPr>
              <a:buFont typeface="Wingdings" pitchFamily="2" charset="2"/>
              <a:buChar char="Ø"/>
            </a:pPr>
            <a:r>
              <a:rPr lang="en-IN" sz="1600" dirty="0">
                <a:latin typeface="Times New Roman" panose="02020603050405020304" pitchFamily="18" charset="0"/>
                <a:cs typeface="Times New Roman" panose="02020603050405020304" pitchFamily="18" charset="0"/>
              </a:rPr>
              <a:t>We have left all the options open so that if there is any other future requirement in the system by the user for the enhancement of the system then it is possible to implement them. In the last we would like to thanks all the persons involved in the development of the system directly or indirectly. We hope that the project will serve its purpose for which it is develop there by underlining success of process.</a:t>
            </a:r>
          </a:p>
          <a:p>
            <a:pPr>
              <a:buFont typeface="Wingdings"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26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7A9A6F-9A7D-4B79-BF6A-D22361038A5B}"/>
              </a:ext>
            </a:extLst>
          </p:cNvPr>
          <p:cNvSpPr>
            <a:spLocks noGrp="1"/>
          </p:cNvSpPr>
          <p:nvPr>
            <p:ph type="title"/>
          </p:nvPr>
        </p:nvSpPr>
        <p:spPr>
          <a:xfrm>
            <a:off x="1066800" y="772886"/>
            <a:ext cx="10058400" cy="805543"/>
          </a:xfrm>
        </p:spPr>
        <p:txBody>
          <a:bodyPr>
            <a:normAutofit fontScale="90000"/>
          </a:bodyPr>
          <a:lstStyle/>
          <a:p>
            <a:pPr algn="ct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REFERENCES</a:t>
            </a:r>
            <a:r>
              <a:rPr lang="en-IN" sz="4000" dirty="0">
                <a:effectLst/>
                <a:latin typeface="Calibri" panose="020F0502020204030204" pitchFamily="34" charset="0"/>
                <a:ea typeface="Calibri" panose="020F0502020204030204" pitchFamily="34" charset="0"/>
                <a:cs typeface="Times New Roman" panose="02020603050405020304" pitchFamily="18" charset="0"/>
              </a:rPr>
              <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4A807D32-309A-42A7-B828-A3A8BB197F1D}"/>
              </a:ext>
            </a:extLst>
          </p:cNvPr>
          <p:cNvSpPr>
            <a:spLocks noGrp="1"/>
          </p:cNvSpPr>
          <p:nvPr>
            <p:ph idx="1"/>
          </p:nvPr>
        </p:nvSpPr>
        <p:spPr>
          <a:xfrm>
            <a:off x="1066800" y="1504188"/>
            <a:ext cx="10058400" cy="2675926"/>
          </a:xfrm>
        </p:spPr>
        <p:txBody>
          <a:bodyPr/>
          <a:lstStyle/>
          <a:p>
            <a:pPr marL="342900" lvl="0" indent="-342900" algn="just">
              <a:lnSpc>
                <a:spcPct val="107000"/>
              </a:lnSpc>
              <a:buFont typeface="Wingdings" panose="05000000000000000000" pitchFamily="2" charset="2"/>
              <a:buChar char=""/>
            </a:pP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https://docs.djangoproject.com/en/3.1/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u="sng" dirty="0">
                <a:solidFill>
                  <a:srgbClr val="3367D6"/>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https://developer.paypal.com/docs/archive/checkout/integrate/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https://getbootstrap.com/docs/5.0/getting-started/introduction/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https://www.scribd.com/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https://books.goalkicker.com/PythonBook/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u="sng" dirty="0">
                <a:solidFill>
                  <a:srgbClr val="3367D6"/>
                </a:solidFill>
                <a:effectLst/>
                <a:latin typeface="Arial" panose="020B0604020202020204" pitchFamily="34" charset="0"/>
                <a:ea typeface="Calibri" panose="020F0502020204030204" pitchFamily="34" charset="0"/>
                <a:cs typeface="Times New Roman" panose="02020603050405020304" pitchFamily="18" charset="0"/>
                <a:hlinkClick r:id="rId7"/>
              </a:rPr>
              <a:t>https://developer.mozilla.org/en-US/docs/Web/CSS/Reference/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404748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2782267-B8D6-42D6-A32E-390D8F9F8F18}"/>
              </a:ext>
            </a:extLst>
          </p:cNvPr>
          <p:cNvSpPr>
            <a:spLocks noGrp="1"/>
          </p:cNvSpPr>
          <p:nvPr>
            <p:ph type="title"/>
          </p:nvPr>
        </p:nvSpPr>
        <p:spPr>
          <a:xfrm>
            <a:off x="1066800" y="642594"/>
            <a:ext cx="10058400" cy="5692892"/>
          </a:xfrm>
        </p:spPr>
        <p:txBody>
          <a:bodyPr/>
          <a:lstStyle/>
          <a:p>
            <a:pPr algn="ctr"/>
            <a:r>
              <a:rPr lang="en-IN" dirty="0"/>
              <a:t>THANK YOU</a:t>
            </a:r>
          </a:p>
        </p:txBody>
      </p:sp>
    </p:spTree>
    <p:extLst>
      <p:ext uri="{BB962C8B-B14F-4D97-AF65-F5344CB8AC3E}">
        <p14:creationId xmlns:p14="http://schemas.microsoft.com/office/powerpoint/2010/main" val="429236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273D26-A799-4DCB-8A32-E902A39DDC7F}"/>
              </a:ext>
            </a:extLst>
          </p:cNvPr>
          <p:cNvSpPr>
            <a:spLocks noGrp="1"/>
          </p:cNvSpPr>
          <p:nvPr>
            <p:ph type="title"/>
          </p:nvPr>
        </p:nvSpPr>
        <p:spPr>
          <a:xfrm>
            <a:off x="1055915" y="451927"/>
            <a:ext cx="5246914" cy="1371600"/>
          </a:xfrm>
        </p:spPr>
        <p:txBody>
          <a:bodyPr/>
          <a:lstStyle/>
          <a:p>
            <a:r>
              <a:rPr lang="en-IN" dirty="0"/>
              <a:t>REQUIREMENTS</a:t>
            </a:r>
          </a:p>
        </p:txBody>
      </p:sp>
      <p:pic>
        <p:nvPicPr>
          <p:cNvPr id="9" name="Content Placeholder 8">
            <a:extLst>
              <a:ext uri="{FF2B5EF4-FFF2-40B4-BE49-F238E27FC236}">
                <a16:creationId xmlns:a16="http://schemas.microsoft.com/office/drawing/2014/main" xmlns="" id="{1CE1729D-5BC0-4B8F-A98B-2C02E6ED0E59}"/>
              </a:ext>
            </a:extLst>
          </p:cNvPr>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014196"/>
            <a:ext cx="5693229" cy="3341576"/>
          </a:xfrm>
          <a:prstGeom prst="rect">
            <a:avLst/>
          </a:prstGeom>
          <a:noFill/>
          <a:ln>
            <a:noFill/>
          </a:ln>
        </p:spPr>
      </p:pic>
      <p:sp>
        <p:nvSpPr>
          <p:cNvPr id="8" name="Content Placeholder 7">
            <a:extLst>
              <a:ext uri="{FF2B5EF4-FFF2-40B4-BE49-F238E27FC236}">
                <a16:creationId xmlns:a16="http://schemas.microsoft.com/office/drawing/2014/main" xmlns="" id="{2569649A-42B5-43A6-B25D-709D0168E757}"/>
              </a:ext>
            </a:extLst>
          </p:cNvPr>
          <p:cNvSpPr>
            <a:spLocks noGrp="1"/>
          </p:cNvSpPr>
          <p:nvPr>
            <p:ph sz="half" idx="2"/>
          </p:nvPr>
        </p:nvSpPr>
        <p:spPr>
          <a:xfrm>
            <a:off x="6461760" y="903850"/>
            <a:ext cx="4833256" cy="5203036"/>
          </a:xfrm>
        </p:spPr>
        <p:txBody>
          <a:bodyPr>
            <a:normAutofit fontScale="85000" lnSpcReduction="20000"/>
          </a:bodyPr>
          <a:lstStyle/>
          <a:p>
            <a:pPr>
              <a:spcAft>
                <a:spcPts val="800"/>
              </a:spcAft>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HARDWARE REQUIREMENT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r>
              <a:rPr lang="en-IN" b="1" dirty="0">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Pentium-4 class processor or Above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RAM: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4GB of RAM or Above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Windows XP or Above</a:t>
            </a:r>
          </a:p>
          <a:p>
            <a:pPr marL="342900" lvl="0" indent="-342900" algn="just">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SOFTWARE REQUIREMENT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Windows XP or Above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800"/>
              </a:spcAft>
              <a:buNone/>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Software:</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Visual Studio, XAMP</a:t>
            </a:r>
          </a:p>
          <a:p>
            <a:pPr marL="0" lvl="0" indent="0" algn="just">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TECHNOLOGIES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err="1">
                <a:effectLst/>
                <a:latin typeface="Times New Roman" panose="02020603050405020304" pitchFamily="18" charset="0"/>
                <a:ea typeface="Calibri" panose="020F0502020204030204" pitchFamily="34" charset="0"/>
                <a:cs typeface="Times New Roman" panose="02020603050405020304" pitchFamily="18" charset="0"/>
              </a:rPr>
              <a:t>FrontEnd</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HTML5, CSS, JAVASCRIPT, 			BOOTSTRAP v4.5.3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Language: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Python v3.71 with Django v2.0.13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800"/>
              </a:spcAft>
              <a:buNone/>
            </a:pPr>
            <a:r>
              <a:rPr lang="en-IN" b="1" dirty="0">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Back End: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Content Placeholder 2">
            <a:extLst>
              <a:ext uri="{FF2B5EF4-FFF2-40B4-BE49-F238E27FC236}">
                <a16:creationId xmlns:a16="http://schemas.microsoft.com/office/drawing/2014/main" xmlns="" id="{3BEC85F7-D54E-4E54-BA47-1E26B9426BC7}"/>
              </a:ext>
            </a:extLst>
          </p:cNvPr>
          <p:cNvSpPr txBox="1">
            <a:spLocks/>
          </p:cNvSpPr>
          <p:nvPr/>
        </p:nvSpPr>
        <p:spPr>
          <a:xfrm>
            <a:off x="1621971" y="1741714"/>
            <a:ext cx="4833257" cy="5203035"/>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89162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534C4-34FF-4658-827B-175E4E07BC74}"/>
              </a:ext>
            </a:extLst>
          </p:cNvPr>
          <p:cNvSpPr>
            <a:spLocks noGrp="1"/>
          </p:cNvSpPr>
          <p:nvPr>
            <p:ph type="title"/>
          </p:nvPr>
        </p:nvSpPr>
        <p:spPr>
          <a:xfrm>
            <a:off x="1060959" y="566517"/>
            <a:ext cx="2873829" cy="838537"/>
          </a:xfrm>
        </p:spPr>
        <p:txBody>
          <a:bodyPr/>
          <a:lstStyle/>
          <a:p>
            <a:r>
              <a:rPr lang="en-IN" dirty="0"/>
              <a:t>OBJECTIVE</a:t>
            </a:r>
          </a:p>
        </p:txBody>
      </p:sp>
      <p:sp>
        <p:nvSpPr>
          <p:cNvPr id="3" name="Content Placeholder 2">
            <a:extLst>
              <a:ext uri="{FF2B5EF4-FFF2-40B4-BE49-F238E27FC236}">
                <a16:creationId xmlns:a16="http://schemas.microsoft.com/office/drawing/2014/main" xmlns="" id="{DD3DAE73-F2E6-4084-8735-92CBC8654AE6}"/>
              </a:ext>
            </a:extLst>
          </p:cNvPr>
          <p:cNvSpPr>
            <a:spLocks noGrp="1"/>
          </p:cNvSpPr>
          <p:nvPr>
            <p:ph sz="half" idx="1"/>
          </p:nvPr>
        </p:nvSpPr>
        <p:spPr>
          <a:xfrm>
            <a:off x="603095" y="4148254"/>
            <a:ext cx="5284285" cy="2158761"/>
          </a:xfrm>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The main objective of the Project on Online Food Ordering System is to manage the details of Food Item, Category, Customer, Order, Confirm Order. It manages all the information about Food Item, Payment, Confirm Order, Food Item. The project is totally built at administrative end and thus only the administrator is guaranteed the access. The purpose of the project is to build an application program to reduce the manual work for managing the Food Item, Category, Payment, Customer. It tracks all the details about the Customer, Order, Confirm Order.</a:t>
            </a:r>
          </a:p>
          <a:p>
            <a:endParaRPr lang="en-IN" sz="1400" dirty="0"/>
          </a:p>
        </p:txBody>
      </p:sp>
      <p:pic>
        <p:nvPicPr>
          <p:cNvPr id="5" name="Content Placeholder 3">
            <a:extLst>
              <a:ext uri="{FF2B5EF4-FFF2-40B4-BE49-F238E27FC236}">
                <a16:creationId xmlns:a16="http://schemas.microsoft.com/office/drawing/2014/main" xmlns="" id="{4C2F0C28-B10D-4F80-89D4-1B8D67593941}"/>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9068"/>
          <a:stretch/>
        </p:blipFill>
        <p:spPr bwMode="auto">
          <a:xfrm>
            <a:off x="506019" y="1405054"/>
            <a:ext cx="5038294" cy="2532528"/>
          </a:xfrm>
          <a:prstGeom prst="rect">
            <a:avLst/>
          </a:prstGeom>
          <a:noFill/>
          <a:ln>
            <a:noFill/>
          </a:ln>
        </p:spPr>
      </p:pic>
      <p:sp>
        <p:nvSpPr>
          <p:cNvPr id="6" name="Content Placeholder 2">
            <a:extLst>
              <a:ext uri="{FF2B5EF4-FFF2-40B4-BE49-F238E27FC236}">
                <a16:creationId xmlns:a16="http://schemas.microsoft.com/office/drawing/2014/main" xmlns="" id="{3EEBE9B0-11FB-47BB-8639-C4F10973BA45}"/>
              </a:ext>
            </a:extLst>
          </p:cNvPr>
          <p:cNvSpPr txBox="1">
            <a:spLocks/>
          </p:cNvSpPr>
          <p:nvPr/>
        </p:nvSpPr>
        <p:spPr>
          <a:xfrm>
            <a:off x="5887380" y="992459"/>
            <a:ext cx="5701525" cy="517401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IN" sz="1400" u="sng" dirty="0">
                <a:latin typeface="Times New Roman" panose="02020603050405020304" pitchFamily="18" charset="0"/>
                <a:cs typeface="Times New Roman" panose="02020603050405020304" pitchFamily="18" charset="0"/>
              </a:rPr>
              <a:t>Functionalities provided by Online Food Ordering System are as follows:</a:t>
            </a:r>
            <a:endParaRPr lang="en-IN"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Provides the searching facilities based on various factors. Such as Food Item, Customer, Order, Confirm Order</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Online Food Ordering System also manage the Payment details online for Order details, Confirm Order details, Food Item.</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It tracks all the information of Category, Payment, Order etc</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Manage the information of Category</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Shows the information and description of the Food Item, Customer</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To increase efficiency of managing the Food Item, Category</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It deals with monitoring the information and transactions of Order.</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Manage the information of Food Item</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Editing, adding and updating of Records is improved which results in proper resource management of Food Item data.</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Manage the information of Order</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Integration of all records of Confirm Order.</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222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DF3672-930C-445B-B03C-49D01466FE09}"/>
              </a:ext>
            </a:extLst>
          </p:cNvPr>
          <p:cNvSpPr>
            <a:spLocks noGrp="1"/>
          </p:cNvSpPr>
          <p:nvPr>
            <p:ph type="title"/>
          </p:nvPr>
        </p:nvSpPr>
        <p:spPr>
          <a:xfrm>
            <a:off x="1066800" y="642594"/>
            <a:ext cx="9938657" cy="1371600"/>
          </a:xfrm>
        </p:spPr>
        <p:txBody>
          <a:bodyPr/>
          <a:lstStyle/>
          <a:p>
            <a:r>
              <a:rPr lang="en-IN" dirty="0"/>
              <a:t>FEATURES</a:t>
            </a:r>
          </a:p>
        </p:txBody>
      </p:sp>
      <p:graphicFrame>
        <p:nvGraphicFramePr>
          <p:cNvPr id="6" name="Diagram 5">
            <a:extLst>
              <a:ext uri="{FF2B5EF4-FFF2-40B4-BE49-F238E27FC236}">
                <a16:creationId xmlns:a16="http://schemas.microsoft.com/office/drawing/2014/main" xmlns="" id="{142793CF-2412-4A63-B1DA-82B576D8C703}"/>
              </a:ext>
            </a:extLst>
          </p:cNvPr>
          <p:cNvGraphicFramePr/>
          <p:nvPr>
            <p:extLst>
              <p:ext uri="{D42A27DB-BD31-4B8C-83A1-F6EECF244321}">
                <p14:modId xmlns:p14="http://schemas.microsoft.com/office/powerpoint/2010/main" val="2269349893"/>
              </p:ext>
            </p:extLst>
          </p:nvPr>
        </p:nvGraphicFramePr>
        <p:xfrm>
          <a:off x="963385" y="1911196"/>
          <a:ext cx="10265230" cy="4304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209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B9856C-0F32-4820-8867-86183A8A21F3}"/>
              </a:ext>
            </a:extLst>
          </p:cNvPr>
          <p:cNvSpPr>
            <a:spLocks noGrp="1"/>
          </p:cNvSpPr>
          <p:nvPr>
            <p:ph type="title"/>
          </p:nvPr>
        </p:nvSpPr>
        <p:spPr>
          <a:xfrm>
            <a:off x="1066800" y="642593"/>
            <a:ext cx="10058400" cy="4941777"/>
          </a:xfrm>
        </p:spPr>
        <p:txBody>
          <a:bodyPr/>
          <a:lstStyle/>
          <a:p>
            <a:pPr algn="ctr"/>
            <a:r>
              <a:rPr lang="en-IN" dirty="0"/>
              <a:t>DIAGRAMS</a:t>
            </a:r>
          </a:p>
        </p:txBody>
      </p:sp>
    </p:spTree>
    <p:extLst>
      <p:ext uri="{BB962C8B-B14F-4D97-AF65-F5344CB8AC3E}">
        <p14:creationId xmlns:p14="http://schemas.microsoft.com/office/powerpoint/2010/main" val="171210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0B396BB7-50B3-4B2F-A07E-C66111072483}"/>
              </a:ext>
            </a:extLst>
          </p:cNvPr>
          <p:cNvSpPr>
            <a:spLocks noGrp="1"/>
          </p:cNvSpPr>
          <p:nvPr>
            <p:ph type="title"/>
          </p:nvPr>
        </p:nvSpPr>
        <p:spPr>
          <a:xfrm>
            <a:off x="1066800" y="642593"/>
            <a:ext cx="5029200" cy="5572813"/>
          </a:xfrm>
        </p:spPr>
        <p:txBody>
          <a:bodyPr>
            <a:normAutofit/>
          </a:bodyPr>
          <a:lstStyle/>
          <a:p>
            <a:pPr algn="ctr">
              <a:lnSpc>
                <a:spcPct val="150000"/>
              </a:lnSpc>
            </a:pPr>
            <a:r>
              <a:rPr lang="en-IN" dirty="0"/>
              <a:t>USE </a:t>
            </a:r>
            <a:br>
              <a:rPr lang="en-IN" dirty="0"/>
            </a:br>
            <a:r>
              <a:rPr lang="en-IN" dirty="0"/>
              <a:t>CASE </a:t>
            </a:r>
            <a:br>
              <a:rPr lang="en-IN" dirty="0"/>
            </a:br>
            <a:r>
              <a:rPr lang="en-IN" dirty="0"/>
              <a:t>DIAGRAM</a:t>
            </a:r>
          </a:p>
        </p:txBody>
      </p:sp>
      <p:pic>
        <p:nvPicPr>
          <p:cNvPr id="14" name="Content Placeholder 13">
            <a:extLst>
              <a:ext uri="{FF2B5EF4-FFF2-40B4-BE49-F238E27FC236}">
                <a16:creationId xmlns:a16="http://schemas.microsoft.com/office/drawing/2014/main" xmlns="" id="{59213B91-B3B5-4ABD-BEB5-B350DC6F5835}"/>
              </a:ext>
            </a:extLst>
          </p:cNvPr>
          <p:cNvPicPr>
            <a:picLocks noGrp="1" noChangeAspect="1"/>
          </p:cNvPicPr>
          <p:nvPr>
            <p:ph idx="1"/>
          </p:nvPr>
        </p:nvPicPr>
        <p:blipFill>
          <a:blip r:embed="rId2"/>
          <a:stretch>
            <a:fillRect/>
          </a:stretch>
        </p:blipFill>
        <p:spPr>
          <a:xfrm>
            <a:off x="6013828" y="555503"/>
            <a:ext cx="5427058" cy="5659904"/>
          </a:xfrm>
        </p:spPr>
      </p:pic>
    </p:spTree>
    <p:extLst>
      <p:ext uri="{BB962C8B-B14F-4D97-AF65-F5344CB8AC3E}">
        <p14:creationId xmlns:p14="http://schemas.microsoft.com/office/powerpoint/2010/main" val="232350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4A0434-8A15-4DA6-B8C1-2625478358EC}"/>
              </a:ext>
            </a:extLst>
          </p:cNvPr>
          <p:cNvSpPr>
            <a:spLocks noGrp="1"/>
          </p:cNvSpPr>
          <p:nvPr>
            <p:ph type="title"/>
          </p:nvPr>
        </p:nvSpPr>
        <p:spPr>
          <a:xfrm>
            <a:off x="1066800" y="642593"/>
            <a:ext cx="4201886" cy="5629441"/>
          </a:xfrm>
        </p:spPr>
        <p:txBody>
          <a:bodyPr>
            <a:normAutofit/>
          </a:bodyPr>
          <a:lstStyle/>
          <a:p>
            <a:pPr algn="ctr">
              <a:lnSpc>
                <a:spcPct val="150000"/>
              </a:lnSpc>
            </a:pPr>
            <a:r>
              <a:rPr lang="en-IN" dirty="0">
                <a:effectLst/>
                <a:ea typeface="Calibri" panose="020F0502020204030204" pitchFamily="34" charset="0"/>
              </a:rPr>
              <a:t>ENTITY </a:t>
            </a:r>
            <a:br>
              <a:rPr lang="en-IN" dirty="0">
                <a:effectLst/>
                <a:ea typeface="Calibri" panose="020F0502020204030204" pitchFamily="34" charset="0"/>
              </a:rPr>
            </a:br>
            <a:r>
              <a:rPr lang="en-IN" dirty="0">
                <a:effectLst/>
                <a:ea typeface="Calibri" panose="020F0502020204030204" pitchFamily="34" charset="0"/>
              </a:rPr>
              <a:t>RELATIONSHIP </a:t>
            </a:r>
            <a:br>
              <a:rPr lang="en-IN" dirty="0">
                <a:effectLst/>
                <a:ea typeface="Calibri" panose="020F0502020204030204" pitchFamily="34" charset="0"/>
              </a:rPr>
            </a:br>
            <a:r>
              <a:rPr lang="en-IN" dirty="0">
                <a:effectLst/>
                <a:ea typeface="Calibri" panose="020F0502020204030204" pitchFamily="34" charset="0"/>
              </a:rPr>
              <a:t>DIAGRAM</a:t>
            </a:r>
            <a:endParaRPr lang="en-IN" dirty="0"/>
          </a:p>
        </p:txBody>
      </p:sp>
      <p:pic>
        <p:nvPicPr>
          <p:cNvPr id="5" name="Content Placeholder 4">
            <a:extLst>
              <a:ext uri="{FF2B5EF4-FFF2-40B4-BE49-F238E27FC236}">
                <a16:creationId xmlns:a16="http://schemas.microsoft.com/office/drawing/2014/main" xmlns="" id="{A85EC81E-37A2-4C3C-BBA0-D7E8972D70F7}"/>
              </a:ext>
            </a:extLst>
          </p:cNvPr>
          <p:cNvPicPr>
            <a:picLocks noGrp="1" noChangeAspect="1"/>
          </p:cNvPicPr>
          <p:nvPr>
            <p:ph idx="1"/>
          </p:nvPr>
        </p:nvPicPr>
        <p:blipFill>
          <a:blip r:embed="rId2"/>
          <a:stretch>
            <a:fillRect/>
          </a:stretch>
        </p:blipFill>
        <p:spPr>
          <a:xfrm>
            <a:off x="6095999" y="642595"/>
            <a:ext cx="5029201" cy="5629442"/>
          </a:xfrm>
        </p:spPr>
      </p:pic>
    </p:spTree>
    <p:extLst>
      <p:ext uri="{BB962C8B-B14F-4D97-AF65-F5344CB8AC3E}">
        <p14:creationId xmlns:p14="http://schemas.microsoft.com/office/powerpoint/2010/main" val="3405478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DF8E4C-D264-4336-AD4A-6A12D593D947}"/>
              </a:ext>
            </a:extLst>
          </p:cNvPr>
          <p:cNvSpPr>
            <a:spLocks noGrp="1"/>
          </p:cNvSpPr>
          <p:nvPr>
            <p:ph type="title"/>
          </p:nvPr>
        </p:nvSpPr>
        <p:spPr/>
        <p:txBody>
          <a:bodyPr/>
          <a:lstStyle/>
          <a:p>
            <a:r>
              <a:rPr lang="en-IN" dirty="0"/>
              <a:t>Data Flow Diagram Level-0</a:t>
            </a:r>
          </a:p>
        </p:txBody>
      </p:sp>
      <p:pic>
        <p:nvPicPr>
          <p:cNvPr id="5" name="Content Placeholder 4">
            <a:extLst>
              <a:ext uri="{FF2B5EF4-FFF2-40B4-BE49-F238E27FC236}">
                <a16:creationId xmlns:a16="http://schemas.microsoft.com/office/drawing/2014/main" xmlns="" id="{7BC69C60-D30A-4BDE-AF93-F6CA062EDAC6}"/>
              </a:ext>
            </a:extLst>
          </p:cNvPr>
          <p:cNvPicPr>
            <a:picLocks noGrp="1" noChangeAspect="1"/>
          </p:cNvPicPr>
          <p:nvPr>
            <p:ph idx="1"/>
          </p:nvPr>
        </p:nvPicPr>
        <p:blipFill>
          <a:blip r:embed="rId2"/>
          <a:stretch>
            <a:fillRect/>
          </a:stretch>
        </p:blipFill>
        <p:spPr>
          <a:xfrm>
            <a:off x="1491344" y="2242457"/>
            <a:ext cx="8937170" cy="3972949"/>
          </a:xfrm>
        </p:spPr>
      </p:pic>
    </p:spTree>
    <p:extLst>
      <p:ext uri="{BB962C8B-B14F-4D97-AF65-F5344CB8AC3E}">
        <p14:creationId xmlns:p14="http://schemas.microsoft.com/office/powerpoint/2010/main" val="521342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1246</TotalTime>
  <Words>1240</Words>
  <Application>Microsoft Office PowerPoint</Application>
  <PresentationFormat>Custom</PresentationFormat>
  <Paragraphs>111</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SavonVTI</vt:lpstr>
      <vt:lpstr>ONLINE FOOD ORDERING SYSTEM</vt:lpstr>
      <vt:lpstr>INTRODUCTION</vt:lpstr>
      <vt:lpstr>REQUIREMENTS</vt:lpstr>
      <vt:lpstr>OBJECTIVE</vt:lpstr>
      <vt:lpstr>FEATURES</vt:lpstr>
      <vt:lpstr>DIAGRAMS</vt:lpstr>
      <vt:lpstr>USE  CASE  DIAGRAM</vt:lpstr>
      <vt:lpstr>ENTITY  RELATIONSHIP  DIAGRAM</vt:lpstr>
      <vt:lpstr>Data Flow Diagram Level-0</vt:lpstr>
      <vt:lpstr>Data  Flow Diagram Level-1</vt:lpstr>
      <vt:lpstr>Data Flow Diagram Level-2</vt:lpstr>
      <vt:lpstr>Data Flow Diagram Level-2</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dc:title>
  <dc:creator>Vaibhav Aggarwal</dc:creator>
  <cp:lastModifiedBy>raghav</cp:lastModifiedBy>
  <cp:revision>15</cp:revision>
  <dcterms:created xsi:type="dcterms:W3CDTF">2020-12-24T08:18:08Z</dcterms:created>
  <dcterms:modified xsi:type="dcterms:W3CDTF">2021-01-09T04:51:21Z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